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5525EDB-785D-4FFD-9D01-3D429485137F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DBD3E353-2771-48C4-913F-C2EBBAC797C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74F7B4-75E9-4DFC-993E-1D421F2C2750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60C189-00C7-4460-A601-355ECFD72B6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98E98534-2F66-4F66-9D2E-765016ABFE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ED88E2-C45B-45BF-AB6B-5C5AE509128C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8DA675-9D5D-4108-AD3C-E26BF3C8D0EE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B5E84800-E9D7-4D18-A9F9-5032518856B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49E5CD3-AB7A-4E39-8E23-6E04D37FC08E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AD70F13-D232-4DF2-8A9E-0DF02958C28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fld id="{AB69138E-E2EF-4918-866F-29D05FDC5119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9C88DB-3B2E-45D3-93FE-34BD795F04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F19FBC7-B02D-440A-8367-89F6969B06AB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65C790BA-1619-411A-A0FA-07B9BF4365E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94677B9-A36A-4842-9463-D39C134450BD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7458D42C-9AFF-4F4F-BD48-9B27FC1ECC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FD7574-598F-4125-8CF0-EA0B279EF42C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0479E396-0D0A-48C7-9AEA-A0080BCC4A0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7D3DFE99-BD3B-4611-B0AA-4CF841447CF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BEECF5-1A7E-4A79-B525-D064A1783691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796941C5-BDE9-4AEE-AA80-F23E70E2D2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fld id="{AADB834C-D441-41F0-B2A8-AE856F8712B8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FEF95366-E9C7-4A28-856B-5851CB323088}" type="datetimeFigureOut">
              <a:rPr lang="ru-RU" smtClean="0"/>
              <a:pPr>
                <a:defRPr/>
              </a:pPr>
              <a:t>23.01.2017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22FAB083-113E-4538-8AC9-9398273182A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7727" y="2420888"/>
            <a:ext cx="7772400" cy="1752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pperplate Gothic Light" panose="020E0507020206020404" pitchFamily="34" charset="0"/>
              </a:rPr>
              <a:t>ABDULLA QODIRIY </a:t>
            </a:r>
            <a:b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pperplate Gothic Light" panose="020E0507020206020404" pitchFamily="34" charset="0"/>
              </a:rPr>
            </a:br>
            <a:r>
              <a:rPr lang="en-US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pperplate Gothic Light" panose="020E0507020206020404" pitchFamily="34" charset="0"/>
              </a:rPr>
              <a:t>ASARLARI VA IJODI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076" name="Picture 4" descr="C:\Users\KADIROV\Desktop\tui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803" y="188641"/>
            <a:ext cx="197048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504057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dirty="0" smtClean="0"/>
              <a:t>ABDULLA QODIRIY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(1894-1938)</a:t>
            </a:r>
            <a:endParaRPr lang="ru-RU" sz="3200" dirty="0"/>
          </a:p>
        </p:txBody>
      </p:sp>
      <p:pic>
        <p:nvPicPr>
          <p:cNvPr id="4099" name="Рисунок 3" descr="qodiri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42" y="1412776"/>
            <a:ext cx="2752189" cy="3325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556792"/>
            <a:ext cx="8229600" cy="6286500"/>
          </a:xfrm>
        </p:spPr>
        <p:txBody>
          <a:bodyPr>
            <a:noAutofit/>
          </a:bodyPr>
          <a:lstStyle/>
          <a:p>
            <a:r>
              <a:rPr lang="en-US" sz="2000" dirty="0"/>
              <a:t> Abdulla </a:t>
            </a:r>
            <a:r>
              <a:rPr lang="en-US" sz="2000" dirty="0" err="1"/>
              <a:t>Qodiriy</a:t>
            </a:r>
            <a:r>
              <a:rPr lang="en-US" sz="2000" dirty="0"/>
              <a:t> </a:t>
            </a:r>
            <a:r>
              <a:rPr lang="en-US" sz="2000" dirty="0" err="1"/>
              <a:t>o’zbek</a:t>
            </a:r>
            <a:r>
              <a:rPr lang="en-US" sz="2000" dirty="0"/>
              <a:t> </a:t>
            </a:r>
            <a:r>
              <a:rPr lang="en-US" sz="2000" dirty="0" err="1"/>
              <a:t>milliy</a:t>
            </a:r>
            <a:r>
              <a:rPr lang="en-US" sz="2000" dirty="0"/>
              <a:t> </a:t>
            </a:r>
            <a:r>
              <a:rPr lang="en-US" sz="2000" dirty="0" err="1"/>
              <a:t>romanchiligining</a:t>
            </a:r>
            <a:r>
              <a:rPr lang="en-US" sz="2000" dirty="0"/>
              <a:t> </a:t>
            </a:r>
            <a:r>
              <a:rPr lang="en-US" sz="2000" dirty="0" err="1"/>
              <a:t>asoschisi</a:t>
            </a:r>
            <a:r>
              <a:rPr lang="en-US" sz="2000" dirty="0"/>
              <a:t>, </a:t>
            </a:r>
            <a:r>
              <a:rPr lang="en-US" sz="2000" dirty="0" err="1"/>
              <a:t>publitsist</a:t>
            </a:r>
            <a:r>
              <a:rPr lang="en-US" sz="2000" dirty="0"/>
              <a:t>, </a:t>
            </a:r>
            <a:r>
              <a:rPr lang="en-US" sz="2000" dirty="0" err="1"/>
              <a:t>hajv</a:t>
            </a:r>
            <a:r>
              <a:rPr lang="en-US" sz="2000" dirty="0"/>
              <a:t> </a:t>
            </a:r>
            <a:r>
              <a:rPr lang="en-US" sz="2000" dirty="0" err="1"/>
              <a:t>ustasi</a:t>
            </a:r>
            <a:r>
              <a:rPr lang="en-US" sz="2000" dirty="0"/>
              <a:t>, </a:t>
            </a:r>
            <a:r>
              <a:rPr lang="en-US" sz="2000" dirty="0" err="1"/>
              <a:t>tilshunos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tarjimon</a:t>
            </a:r>
            <a:r>
              <a:rPr lang="en-US" sz="2000" dirty="0"/>
              <a:t>.</a:t>
            </a:r>
          </a:p>
          <a:p>
            <a:pPr algn="just"/>
            <a:r>
              <a:rPr lang="en-US" sz="2000" dirty="0"/>
              <a:t>U 1894 </a:t>
            </a:r>
            <a:r>
              <a:rPr lang="en-US" sz="2000" dirty="0" err="1"/>
              <a:t>yil</a:t>
            </a:r>
            <a:r>
              <a:rPr lang="en-US" sz="2000" dirty="0"/>
              <a:t> 10 </a:t>
            </a:r>
            <a:r>
              <a:rPr lang="en-US" sz="2000" dirty="0" err="1"/>
              <a:t>aprelda</a:t>
            </a:r>
            <a:r>
              <a:rPr lang="en-US" sz="2000" dirty="0"/>
              <a:t> Toshkent </a:t>
            </a:r>
            <a:r>
              <a:rPr lang="en-US" sz="2000" dirty="0" err="1"/>
              <a:t>shahrida</a:t>
            </a:r>
            <a:r>
              <a:rPr lang="en-US" sz="2000" dirty="0"/>
              <a:t> </a:t>
            </a:r>
            <a:r>
              <a:rPr lang="en-US" sz="2000" dirty="0" err="1"/>
              <a:t>tug’ildi</a:t>
            </a:r>
            <a:r>
              <a:rPr lang="en-US" sz="2000" dirty="0"/>
              <a:t>. </a:t>
            </a:r>
            <a:r>
              <a:rPr lang="en-US" sz="2000" dirty="0" err="1"/>
              <a:t>Avval</a:t>
            </a:r>
            <a:r>
              <a:rPr lang="en-US" sz="2000" dirty="0"/>
              <a:t> </a:t>
            </a:r>
            <a:r>
              <a:rPr lang="en-US" sz="2000" dirty="0" err="1"/>
              <a:t>musulmon</a:t>
            </a:r>
            <a:r>
              <a:rPr lang="en-US" sz="2000" dirty="0"/>
              <a:t> </a:t>
            </a:r>
            <a:r>
              <a:rPr lang="en-US" sz="2000" dirty="0" err="1"/>
              <a:t>maktabida</a:t>
            </a:r>
            <a:r>
              <a:rPr lang="en-US" sz="2000" dirty="0"/>
              <a:t> (1904-1906), </a:t>
            </a:r>
            <a:r>
              <a:rPr lang="en-US" sz="2000" dirty="0" err="1"/>
              <a:t>keyin</a:t>
            </a:r>
            <a:r>
              <a:rPr lang="en-US" sz="2000" dirty="0"/>
              <a:t> </a:t>
            </a:r>
            <a:r>
              <a:rPr lang="en-US" sz="2000" dirty="0" err="1"/>
              <a:t>rus-tuzem</a:t>
            </a:r>
            <a:r>
              <a:rPr lang="en-US" sz="2000" dirty="0"/>
              <a:t> </a:t>
            </a:r>
            <a:r>
              <a:rPr lang="en-US" sz="2000" dirty="0" err="1"/>
              <a:t>maktabida</a:t>
            </a:r>
            <a:r>
              <a:rPr lang="en-US" sz="2000" dirty="0"/>
              <a:t> (1908-1912), </a:t>
            </a:r>
            <a:r>
              <a:rPr lang="en-US" sz="2000" dirty="0" err="1"/>
              <a:t>Abulqosim</a:t>
            </a:r>
            <a:r>
              <a:rPr lang="en-US" sz="2000" dirty="0"/>
              <a:t> </a:t>
            </a:r>
            <a:r>
              <a:rPr lang="en-US" sz="2000" dirty="0" err="1"/>
              <a:t>shayx</a:t>
            </a:r>
            <a:r>
              <a:rPr lang="en-US" sz="2000" dirty="0"/>
              <a:t> </a:t>
            </a:r>
            <a:r>
              <a:rPr lang="en-US" sz="2000" dirty="0" err="1"/>
              <a:t>madrasasida</a:t>
            </a:r>
            <a:r>
              <a:rPr lang="en-US" sz="2000" dirty="0"/>
              <a:t> (1916-1917) </a:t>
            </a:r>
            <a:r>
              <a:rPr lang="en-US" sz="2000" dirty="0" err="1"/>
              <a:t>ta’lim</a:t>
            </a:r>
            <a:r>
              <a:rPr lang="en-US" sz="2000" dirty="0"/>
              <a:t> </a:t>
            </a:r>
            <a:r>
              <a:rPr lang="en-US" sz="2000" dirty="0" err="1"/>
              <a:t>oldi</a:t>
            </a:r>
            <a:r>
              <a:rPr lang="en-US" sz="2000" dirty="0"/>
              <a:t>. </a:t>
            </a:r>
            <a:r>
              <a:rPr lang="en-US" sz="2000" dirty="0" err="1"/>
              <a:t>Oilaviy</a:t>
            </a:r>
            <a:r>
              <a:rPr lang="en-US" sz="2000" dirty="0"/>
              <a:t> </a:t>
            </a:r>
            <a:r>
              <a:rPr lang="en-US" sz="2000" dirty="0" err="1"/>
              <a:t>sharoit</a:t>
            </a:r>
            <a:r>
              <a:rPr lang="en-US" sz="2000" dirty="0"/>
              <a:t> </a:t>
            </a:r>
            <a:r>
              <a:rPr lang="en-US" sz="2000" dirty="0" err="1"/>
              <a:t>taqozosi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bolalikdan</a:t>
            </a:r>
            <a:r>
              <a:rPr lang="en-US" sz="2000" dirty="0"/>
              <a:t> </a:t>
            </a:r>
            <a:r>
              <a:rPr lang="en-US" sz="2000" dirty="0" err="1"/>
              <a:t>mahalliy</a:t>
            </a:r>
            <a:r>
              <a:rPr lang="en-US" sz="2000" dirty="0"/>
              <a:t> </a:t>
            </a:r>
            <a:r>
              <a:rPr lang="en-US" sz="2000" dirty="0" err="1"/>
              <a:t>savdogarlarga</a:t>
            </a:r>
            <a:r>
              <a:rPr lang="en-US" sz="2000" dirty="0"/>
              <a:t> </a:t>
            </a:r>
            <a:r>
              <a:rPr lang="en-US" sz="2000" dirty="0" err="1"/>
              <a:t>kotiblik</a:t>
            </a:r>
            <a:r>
              <a:rPr lang="en-US" sz="2000" dirty="0"/>
              <a:t> </a:t>
            </a:r>
            <a:r>
              <a:rPr lang="en-US" sz="2000" dirty="0" err="1"/>
              <a:t>qildi</a:t>
            </a:r>
            <a:r>
              <a:rPr lang="en-US" sz="2000" dirty="0"/>
              <a:t> (1907-1915). 1917 </a:t>
            </a:r>
            <a:r>
              <a:rPr lang="en-US" sz="2000" dirty="0" err="1"/>
              <a:t>yil</a:t>
            </a:r>
            <a:r>
              <a:rPr lang="en-US" sz="2000" dirty="0"/>
              <a:t> </a:t>
            </a:r>
            <a:r>
              <a:rPr lang="en-US" sz="2000" dirty="0" err="1"/>
              <a:t>Oktyabr</a:t>
            </a:r>
            <a:r>
              <a:rPr lang="en-US" sz="2000" dirty="0"/>
              <a:t> </a:t>
            </a:r>
            <a:r>
              <a:rPr lang="en-US" sz="2000" dirty="0" err="1"/>
              <a:t>davlat</a:t>
            </a:r>
            <a:r>
              <a:rPr lang="en-US" sz="2000" dirty="0"/>
              <a:t> </a:t>
            </a:r>
            <a:r>
              <a:rPr lang="en-US" sz="2000" dirty="0" err="1"/>
              <a:t>to’ntarishidan</a:t>
            </a:r>
            <a:r>
              <a:rPr lang="en-US" sz="2000" dirty="0"/>
              <a:t> </a:t>
            </a:r>
            <a:r>
              <a:rPr lang="en-US" sz="2000" dirty="0" err="1"/>
              <a:t>so’ng</a:t>
            </a:r>
            <a:r>
              <a:rPr lang="en-US" sz="2000" dirty="0"/>
              <a:t> </a:t>
            </a:r>
            <a:r>
              <a:rPr lang="en-US" sz="2000" dirty="0" err="1"/>
              <a:t>Eski</a:t>
            </a:r>
            <a:r>
              <a:rPr lang="en-US" sz="2000" dirty="0"/>
              <a:t> </a:t>
            </a:r>
            <a:r>
              <a:rPr lang="en-US" sz="2000" dirty="0" err="1"/>
              <a:t>shahar</a:t>
            </a:r>
            <a:r>
              <a:rPr lang="en-US" sz="2000" dirty="0"/>
              <a:t> </a:t>
            </a:r>
            <a:r>
              <a:rPr lang="en-US" sz="2000" dirty="0" err="1"/>
              <a:t>oziqa</a:t>
            </a:r>
            <a:r>
              <a:rPr lang="en-US" sz="2000" dirty="0"/>
              <a:t> </a:t>
            </a:r>
            <a:r>
              <a:rPr lang="en-US" sz="2000" dirty="0" err="1"/>
              <a:t>qo’mitasining</a:t>
            </a:r>
            <a:r>
              <a:rPr lang="en-US" sz="2000" dirty="0"/>
              <a:t> </a:t>
            </a:r>
            <a:r>
              <a:rPr lang="en-US" sz="2000" dirty="0" err="1"/>
              <a:t>sarkotibi</a:t>
            </a:r>
            <a:r>
              <a:rPr lang="en-US" sz="2000" dirty="0"/>
              <a:t> (1918), “</a:t>
            </a:r>
            <a:r>
              <a:rPr lang="en-US" sz="2000" dirty="0" err="1"/>
              <a:t>Oziq</a:t>
            </a:r>
            <a:r>
              <a:rPr lang="en-US" sz="2000" dirty="0"/>
              <a:t> </a:t>
            </a:r>
            <a:r>
              <a:rPr lang="en-US" sz="2000" dirty="0" err="1"/>
              <a:t>ishlari</a:t>
            </a:r>
            <a:r>
              <a:rPr lang="en-US" sz="2000" dirty="0"/>
              <a:t>” </a:t>
            </a:r>
            <a:r>
              <a:rPr lang="en-US" sz="2000" dirty="0" err="1"/>
              <a:t>gazetasi</a:t>
            </a:r>
            <a:r>
              <a:rPr lang="en-US" sz="2000" dirty="0"/>
              <a:t> </a:t>
            </a:r>
            <a:r>
              <a:rPr lang="en-US" sz="2000" dirty="0" err="1"/>
              <a:t>muharriri</a:t>
            </a:r>
            <a:r>
              <a:rPr lang="en-US" sz="2000" dirty="0"/>
              <a:t> (1919), </a:t>
            </a:r>
            <a:r>
              <a:rPr lang="en-US" sz="2000" dirty="0" err="1"/>
              <a:t>Kasaba</a:t>
            </a:r>
            <a:r>
              <a:rPr lang="en-US" sz="2000" dirty="0"/>
              <a:t> </a:t>
            </a:r>
            <a:r>
              <a:rPr lang="en-US" sz="2000" dirty="0" err="1"/>
              <a:t>uyushmasi</a:t>
            </a:r>
            <a:r>
              <a:rPr lang="en-US" sz="2000" dirty="0"/>
              <a:t> </a:t>
            </a:r>
            <a:r>
              <a:rPr lang="en-US" sz="2000" dirty="0" err="1"/>
              <a:t>sarkotibi</a:t>
            </a:r>
            <a:r>
              <a:rPr lang="en-US" sz="2000" dirty="0"/>
              <a:t> (1920) </a:t>
            </a:r>
            <a:r>
              <a:rPr lang="en-US" sz="2000" dirty="0" err="1"/>
              <a:t>lavozimlarida</a:t>
            </a:r>
            <a:r>
              <a:rPr lang="en-US" sz="2000" dirty="0"/>
              <a:t> </a:t>
            </a:r>
            <a:r>
              <a:rPr lang="en-US" sz="2000" dirty="0" err="1"/>
              <a:t>ishladi</a:t>
            </a:r>
            <a:r>
              <a:rPr lang="en-US" sz="2000" dirty="0"/>
              <a:t>. 1923 </a:t>
            </a:r>
            <a:r>
              <a:rPr lang="en-US" sz="2000" dirty="0" err="1"/>
              <a:t>yili</a:t>
            </a:r>
            <a:r>
              <a:rPr lang="en-US" sz="2000" dirty="0"/>
              <a:t> “</a:t>
            </a:r>
            <a:r>
              <a:rPr lang="en-US" sz="2000" dirty="0" err="1"/>
              <a:t>Mushtum</a:t>
            </a:r>
            <a:r>
              <a:rPr lang="en-US" sz="2000" dirty="0"/>
              <a:t>” </a:t>
            </a:r>
            <a:r>
              <a:rPr lang="en-US" sz="2000" dirty="0" err="1"/>
              <a:t>jurnalini</a:t>
            </a:r>
            <a:r>
              <a:rPr lang="en-US" sz="2000" dirty="0"/>
              <a:t> </a:t>
            </a:r>
            <a:r>
              <a:rPr lang="en-US" sz="2000" dirty="0" err="1"/>
              <a:t>ta’sis</a:t>
            </a:r>
            <a:r>
              <a:rPr lang="en-US" sz="2000" dirty="0"/>
              <a:t> </a:t>
            </a:r>
            <a:r>
              <a:rPr lang="en-US" sz="2000" dirty="0" err="1"/>
              <a:t>etdi</a:t>
            </a:r>
            <a:r>
              <a:rPr lang="en-US" sz="2000" dirty="0"/>
              <a:t>, </a:t>
            </a:r>
            <a:r>
              <a:rPr lang="en-US" sz="2000" dirty="0" err="1"/>
              <a:t>bir</a:t>
            </a:r>
            <a:r>
              <a:rPr lang="en-US" sz="2000" dirty="0"/>
              <a:t> </a:t>
            </a:r>
            <a:r>
              <a:rPr lang="en-US" sz="2000" dirty="0" err="1"/>
              <a:t>necha</a:t>
            </a:r>
            <a:r>
              <a:rPr lang="en-US" sz="2000" dirty="0"/>
              <a:t> </a:t>
            </a:r>
            <a:r>
              <a:rPr lang="en-US" sz="2000" dirty="0" err="1"/>
              <a:t>yil</a:t>
            </a:r>
            <a:r>
              <a:rPr lang="en-US" sz="2000" dirty="0"/>
              <a:t> </a:t>
            </a:r>
            <a:r>
              <a:rPr lang="en-US" sz="2000" dirty="0" err="1"/>
              <a:t>jurnal</a:t>
            </a:r>
            <a:r>
              <a:rPr lang="en-US" sz="2000" dirty="0"/>
              <a:t> </a:t>
            </a:r>
            <a:r>
              <a:rPr lang="en-US" sz="2000" dirty="0" err="1"/>
              <a:t>tahririyatida</a:t>
            </a:r>
            <a:r>
              <a:rPr lang="en-US" sz="2000" dirty="0"/>
              <a:t> </a:t>
            </a:r>
            <a:r>
              <a:rPr lang="en-US" sz="2000" dirty="0" err="1"/>
              <a:t>xizmat</a:t>
            </a:r>
            <a:r>
              <a:rPr lang="en-US" sz="2000" dirty="0"/>
              <a:t> </a:t>
            </a:r>
            <a:r>
              <a:rPr lang="en-US" sz="2000" dirty="0" err="1"/>
              <a:t>qildi</a:t>
            </a:r>
            <a:r>
              <a:rPr lang="en-US" sz="2000" dirty="0"/>
              <a:t>. </a:t>
            </a:r>
            <a:r>
              <a:rPr lang="en-US" sz="2000" dirty="0" err="1"/>
              <a:t>Moskvadagi</a:t>
            </a:r>
            <a:r>
              <a:rPr lang="en-US" sz="2000" dirty="0"/>
              <a:t> </a:t>
            </a:r>
            <a:r>
              <a:rPr lang="en-US" sz="2000" dirty="0" err="1"/>
              <a:t>adabiyot</a:t>
            </a:r>
            <a:r>
              <a:rPr lang="en-US" sz="2000" dirty="0"/>
              <a:t> </a:t>
            </a:r>
            <a:r>
              <a:rPr lang="en-US" sz="2000" dirty="0" err="1"/>
              <a:t>kursida</a:t>
            </a:r>
            <a:r>
              <a:rPr lang="en-US" sz="2000" dirty="0"/>
              <a:t> (1925-1926) </a:t>
            </a:r>
            <a:r>
              <a:rPr lang="en-US" sz="2000" dirty="0" err="1"/>
              <a:t>o’qidi</a:t>
            </a:r>
            <a:r>
              <a:rPr lang="en-US" sz="2000" dirty="0"/>
              <a:t>. 1919-1925 </a:t>
            </a:r>
            <a:r>
              <a:rPr lang="en-US" sz="2000" dirty="0" err="1"/>
              <a:t>yillar</a:t>
            </a:r>
            <a:r>
              <a:rPr lang="en-US" sz="2000" dirty="0"/>
              <a:t> </a:t>
            </a:r>
            <a:r>
              <a:rPr lang="en-US" sz="2000" dirty="0" err="1"/>
              <a:t>oralig’ida</a:t>
            </a:r>
            <a:r>
              <a:rPr lang="en-US" sz="2000" dirty="0"/>
              <a:t> </a:t>
            </a:r>
            <a:r>
              <a:rPr lang="en-US" sz="2000" dirty="0" err="1"/>
              <a:t>matbuot</a:t>
            </a:r>
            <a:r>
              <a:rPr lang="en-US" sz="2000" dirty="0"/>
              <a:t> </a:t>
            </a:r>
            <a:r>
              <a:rPr lang="en-US" sz="2000" dirty="0" err="1"/>
              <a:t>nashrlarida</a:t>
            </a:r>
            <a:r>
              <a:rPr lang="en-US" sz="2000" dirty="0"/>
              <a:t> 300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ortiq</a:t>
            </a:r>
            <a:r>
              <a:rPr lang="en-US" sz="2000" dirty="0"/>
              <a:t> </a:t>
            </a:r>
            <a:r>
              <a:rPr lang="en-US" sz="2000" dirty="0" err="1"/>
              <a:t>maqolalar</a:t>
            </a:r>
            <a:r>
              <a:rPr lang="en-US" sz="2000" dirty="0"/>
              <a:t> </a:t>
            </a:r>
            <a:r>
              <a:rPr lang="en-US" sz="2000" dirty="0" err="1"/>
              <a:t>e’lon</a:t>
            </a:r>
            <a:r>
              <a:rPr lang="en-US" sz="2000" dirty="0"/>
              <a:t> </a:t>
            </a:r>
            <a:r>
              <a:rPr lang="en-US" sz="2000" dirty="0" err="1"/>
              <a:t>qildi</a:t>
            </a:r>
            <a:r>
              <a:rPr lang="en-US" sz="2000" dirty="0"/>
              <a:t>. </a:t>
            </a:r>
            <a:r>
              <a:rPr lang="en-US" sz="2000" dirty="0" err="1"/>
              <a:t>Umrining</a:t>
            </a:r>
            <a:r>
              <a:rPr lang="en-US" sz="2000" dirty="0"/>
              <a:t> </a:t>
            </a:r>
            <a:r>
              <a:rPr lang="en-US" sz="2000" dirty="0" err="1"/>
              <a:t>oxirigacha</a:t>
            </a:r>
            <a:r>
              <a:rPr lang="en-US" sz="2000" dirty="0"/>
              <a:t> </a:t>
            </a:r>
            <a:r>
              <a:rPr lang="en-US" sz="2000" dirty="0" err="1"/>
              <a:t>tinimsiz</a:t>
            </a:r>
            <a:r>
              <a:rPr lang="en-US" sz="2000" dirty="0"/>
              <a:t> </a:t>
            </a:r>
            <a:r>
              <a:rPr lang="en-US" sz="2000" dirty="0" err="1"/>
              <a:t>ijod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shug’ullandi</a:t>
            </a:r>
            <a:r>
              <a:rPr lang="en-US" sz="2000" dirty="0"/>
              <a:t>.</a:t>
            </a:r>
          </a:p>
          <a:p>
            <a:pPr marL="85725" indent="454025" algn="just" eaLnBrk="1" hangingPunct="1">
              <a:buFont typeface="Wingdings 2" pitchFamily="18" charset="2"/>
              <a:buNone/>
            </a:pPr>
            <a:endParaRPr lang="ru-RU" altLang="ru-RU" sz="2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12776"/>
            <a:ext cx="8229600" cy="5214938"/>
          </a:xfrm>
        </p:spPr>
        <p:txBody>
          <a:bodyPr>
            <a:normAutofit/>
          </a:bodyPr>
          <a:lstStyle/>
          <a:p>
            <a:pPr marL="180975" indent="349250" algn="just">
              <a:buNone/>
            </a:pPr>
            <a:r>
              <a:rPr lang="en-US" sz="2500" dirty="0"/>
              <a:t> 1914-1915 </a:t>
            </a:r>
            <a:r>
              <a:rPr lang="en-US" sz="2500" dirty="0" err="1"/>
              <a:t>yillarda</a:t>
            </a:r>
            <a:r>
              <a:rPr lang="en-US" sz="2500" dirty="0"/>
              <a:t> Abdulla </a:t>
            </a:r>
            <a:r>
              <a:rPr lang="en-US" sz="2500" dirty="0" err="1"/>
              <a:t>Qodiriyning</a:t>
            </a:r>
            <a:r>
              <a:rPr lang="en-US" sz="2500" dirty="0"/>
              <a:t> “</a:t>
            </a:r>
            <a:r>
              <a:rPr lang="en-US" sz="2500" dirty="0" err="1"/>
              <a:t>Ahvolimiz</a:t>
            </a:r>
            <a:r>
              <a:rPr lang="en-US" sz="2500" dirty="0"/>
              <a:t>”, “</a:t>
            </a:r>
            <a:r>
              <a:rPr lang="en-US" sz="2500" dirty="0" err="1"/>
              <a:t>To’y</a:t>
            </a:r>
            <a:r>
              <a:rPr lang="en-US" sz="2500" dirty="0"/>
              <a:t>”, “</a:t>
            </a:r>
            <a:r>
              <a:rPr lang="en-US" sz="2500" dirty="0" err="1"/>
              <a:t>Millatimga</a:t>
            </a:r>
            <a:r>
              <a:rPr lang="en-US" sz="2500" dirty="0"/>
              <a:t>”, “</a:t>
            </a:r>
            <a:r>
              <a:rPr lang="en-US" sz="2500" dirty="0" err="1"/>
              <a:t>Fikr</a:t>
            </a:r>
            <a:r>
              <a:rPr lang="en-US" sz="2500" dirty="0"/>
              <a:t> </a:t>
            </a:r>
            <a:r>
              <a:rPr lang="en-US" sz="2500" dirty="0" err="1"/>
              <a:t>aylagil</a:t>
            </a:r>
            <a:r>
              <a:rPr lang="en-US" sz="2500" dirty="0"/>
              <a:t>” </a:t>
            </a:r>
            <a:r>
              <a:rPr lang="en-US" sz="2500" dirty="0" err="1"/>
              <a:t>kabi</a:t>
            </a:r>
            <a:r>
              <a:rPr lang="en-US" sz="2500" dirty="0"/>
              <a:t> </a:t>
            </a:r>
            <a:r>
              <a:rPr lang="en-US" sz="2500" dirty="0" err="1"/>
              <a:t>she’rlari</a:t>
            </a:r>
            <a:r>
              <a:rPr lang="en-US" sz="2500" dirty="0"/>
              <a:t>, “</a:t>
            </a:r>
            <a:r>
              <a:rPr lang="en-US" sz="2500" dirty="0" err="1"/>
              <a:t>Juvonboz</a:t>
            </a:r>
            <a:r>
              <a:rPr lang="en-US" sz="2500" dirty="0"/>
              <a:t>”, “</a:t>
            </a:r>
            <a:r>
              <a:rPr lang="en-US" sz="2500" dirty="0" err="1"/>
              <a:t>Uloqda</a:t>
            </a:r>
            <a:r>
              <a:rPr lang="en-US" sz="2500" dirty="0"/>
              <a:t>”, “</a:t>
            </a:r>
            <a:r>
              <a:rPr lang="en-US" sz="2500" dirty="0" err="1"/>
              <a:t>Jinlar</a:t>
            </a:r>
            <a:r>
              <a:rPr lang="en-US" sz="2500" dirty="0"/>
              <a:t> </a:t>
            </a:r>
            <a:r>
              <a:rPr lang="en-US" sz="2500" dirty="0" err="1"/>
              <a:t>bazmi</a:t>
            </a:r>
            <a:r>
              <a:rPr lang="en-US" sz="2500" dirty="0"/>
              <a:t>” </a:t>
            </a:r>
            <a:r>
              <a:rPr lang="en-US" sz="2500" dirty="0" err="1"/>
              <a:t>kabi</a:t>
            </a:r>
            <a:r>
              <a:rPr lang="en-US" sz="2500" dirty="0"/>
              <a:t> </a:t>
            </a:r>
            <a:r>
              <a:rPr lang="en-US" sz="2500" dirty="0" err="1"/>
              <a:t>hikoyalari</a:t>
            </a:r>
            <a:r>
              <a:rPr lang="en-US" sz="2500" dirty="0"/>
              <a:t>, “</a:t>
            </a:r>
            <a:r>
              <a:rPr lang="en-US" sz="2500" dirty="0" err="1"/>
              <a:t>Baxtsiz</a:t>
            </a:r>
            <a:r>
              <a:rPr lang="en-US" sz="2500" dirty="0"/>
              <a:t> </a:t>
            </a:r>
            <a:r>
              <a:rPr lang="en-US" sz="2500" dirty="0" err="1"/>
              <a:t>kuyov</a:t>
            </a:r>
            <a:r>
              <a:rPr lang="en-US" sz="2500" dirty="0"/>
              <a:t>” </a:t>
            </a:r>
            <a:r>
              <a:rPr lang="en-US" sz="2500" dirty="0" err="1"/>
              <a:t>dramasi</a:t>
            </a:r>
            <a:r>
              <a:rPr lang="en-US" sz="2500" dirty="0"/>
              <a:t> </a:t>
            </a:r>
            <a:r>
              <a:rPr lang="en-US" sz="2500" dirty="0" err="1"/>
              <a:t>bosilib</a:t>
            </a:r>
            <a:r>
              <a:rPr lang="en-US" sz="2500" dirty="0"/>
              <a:t> </a:t>
            </a:r>
            <a:r>
              <a:rPr lang="en-US" sz="2500" dirty="0" err="1"/>
              <a:t>chiqdi</a:t>
            </a:r>
            <a:r>
              <a:rPr lang="en-US" sz="2500" dirty="0"/>
              <a:t>. </a:t>
            </a:r>
            <a:r>
              <a:rPr lang="en-US" sz="2500" dirty="0" err="1"/>
              <a:t>O’zbek</a:t>
            </a:r>
            <a:r>
              <a:rPr lang="en-US" sz="2500" dirty="0"/>
              <a:t> </a:t>
            </a:r>
            <a:r>
              <a:rPr lang="en-US" sz="2500" dirty="0" err="1"/>
              <a:t>adabiyotidagi</a:t>
            </a:r>
            <a:r>
              <a:rPr lang="en-US" sz="2500" dirty="0"/>
              <a:t> </a:t>
            </a:r>
            <a:r>
              <a:rPr lang="en-US" sz="2500" dirty="0" err="1"/>
              <a:t>birinchi</a:t>
            </a:r>
            <a:r>
              <a:rPr lang="en-US" sz="2500" dirty="0"/>
              <a:t> roman “</a:t>
            </a:r>
            <a:r>
              <a:rPr lang="en-US" sz="2500" dirty="0" err="1"/>
              <a:t>O’tgan</a:t>
            </a:r>
            <a:r>
              <a:rPr lang="en-US" sz="2500" dirty="0"/>
              <a:t> </a:t>
            </a:r>
            <a:r>
              <a:rPr lang="en-US" sz="2500" dirty="0" err="1"/>
              <a:t>kunlar”ni</a:t>
            </a:r>
            <a:r>
              <a:rPr lang="en-US" sz="2500" dirty="0"/>
              <a:t> </a:t>
            </a:r>
            <a:r>
              <a:rPr lang="en-US" sz="2500" dirty="0" err="1"/>
              <a:t>yaratdi</a:t>
            </a:r>
            <a:r>
              <a:rPr lang="en-US" sz="2500" dirty="0"/>
              <a:t> (1919-1920). </a:t>
            </a:r>
            <a:r>
              <a:rPr lang="en-US" sz="2500" dirty="0" err="1"/>
              <a:t>Asar</a:t>
            </a:r>
            <a:r>
              <a:rPr lang="en-US" sz="2500" dirty="0"/>
              <a:t> 1922 </a:t>
            </a:r>
            <a:r>
              <a:rPr lang="en-US" sz="2500" dirty="0" err="1"/>
              <a:t>yili</a:t>
            </a:r>
            <a:r>
              <a:rPr lang="en-US" sz="2500" dirty="0"/>
              <a:t> “</a:t>
            </a:r>
            <a:r>
              <a:rPr lang="en-US" sz="2500" dirty="0" err="1"/>
              <a:t>Inqilob</a:t>
            </a:r>
            <a:r>
              <a:rPr lang="en-US" sz="2500" dirty="0"/>
              <a:t>” </a:t>
            </a:r>
            <a:r>
              <a:rPr lang="en-US" sz="2500" dirty="0" err="1"/>
              <a:t>jurnalida</a:t>
            </a:r>
            <a:r>
              <a:rPr lang="en-US" sz="2500" dirty="0"/>
              <a:t>, 1924-1926 </a:t>
            </a:r>
            <a:r>
              <a:rPr lang="en-US" sz="2500" dirty="0" err="1"/>
              <a:t>yillarda</a:t>
            </a:r>
            <a:r>
              <a:rPr lang="en-US" sz="2500" dirty="0"/>
              <a:t> </a:t>
            </a:r>
            <a:r>
              <a:rPr lang="en-US" sz="2500" dirty="0" err="1"/>
              <a:t>har</a:t>
            </a:r>
            <a:r>
              <a:rPr lang="en-US" sz="2500" dirty="0"/>
              <a:t> </a:t>
            </a:r>
            <a:r>
              <a:rPr lang="en-US" sz="2500" dirty="0" err="1"/>
              <a:t>bir</a:t>
            </a:r>
            <a:r>
              <a:rPr lang="en-US" sz="2500" dirty="0"/>
              <a:t> </a:t>
            </a:r>
            <a:r>
              <a:rPr lang="en-US" sz="2500" dirty="0" err="1"/>
              <a:t>bo’limi</a:t>
            </a:r>
            <a:r>
              <a:rPr lang="en-US" sz="2500" dirty="0"/>
              <a:t> </a:t>
            </a:r>
            <a:r>
              <a:rPr lang="en-US" sz="2500" dirty="0" err="1"/>
              <a:t>alohida-alohida</a:t>
            </a:r>
            <a:r>
              <a:rPr lang="en-US" sz="2500" dirty="0"/>
              <a:t> </a:t>
            </a:r>
            <a:r>
              <a:rPr lang="en-US" sz="2500" dirty="0" err="1"/>
              <a:t>kitob</a:t>
            </a:r>
            <a:r>
              <a:rPr lang="en-US" sz="2500" dirty="0"/>
              <a:t> </a:t>
            </a:r>
            <a:r>
              <a:rPr lang="en-US" sz="2500" dirty="0" err="1"/>
              <a:t>holida</a:t>
            </a:r>
            <a:r>
              <a:rPr lang="en-US" sz="2500" dirty="0"/>
              <a:t> </a:t>
            </a:r>
            <a:r>
              <a:rPr lang="en-US" sz="2500" dirty="0" err="1"/>
              <a:t>bosildi</a:t>
            </a:r>
            <a:r>
              <a:rPr lang="en-US" sz="2500" dirty="0"/>
              <a:t>. 1918 </a:t>
            </a:r>
            <a:r>
              <a:rPr lang="en-US" sz="2500" dirty="0" err="1"/>
              <a:t>yil</a:t>
            </a:r>
            <a:r>
              <a:rPr lang="en-US" sz="2500" dirty="0"/>
              <a:t> </a:t>
            </a:r>
            <a:r>
              <a:rPr lang="en-US" sz="2500" dirty="0" err="1"/>
              <a:t>fevralida</a:t>
            </a:r>
            <a:r>
              <a:rPr lang="en-US" sz="2500" dirty="0"/>
              <a:t> </a:t>
            </a:r>
            <a:r>
              <a:rPr lang="en-US" sz="2500" dirty="0" err="1"/>
              <a:t>ikkinchi</a:t>
            </a:r>
            <a:r>
              <a:rPr lang="en-US" sz="2500" dirty="0"/>
              <a:t> </a:t>
            </a:r>
            <a:r>
              <a:rPr lang="en-US" sz="2500" dirty="0" err="1"/>
              <a:t>yirik</a:t>
            </a:r>
            <a:r>
              <a:rPr lang="en-US" sz="2500" dirty="0"/>
              <a:t> </a:t>
            </a:r>
            <a:r>
              <a:rPr lang="en-US" sz="2500" dirty="0" err="1"/>
              <a:t>romani</a:t>
            </a:r>
            <a:r>
              <a:rPr lang="en-US" sz="2500" dirty="0"/>
              <a:t> – “</a:t>
            </a:r>
            <a:r>
              <a:rPr lang="en-US" sz="2500" dirty="0" err="1"/>
              <a:t>Mehrobdan</a:t>
            </a:r>
            <a:r>
              <a:rPr lang="en-US" sz="2500" dirty="0"/>
              <a:t> </a:t>
            </a:r>
            <a:r>
              <a:rPr lang="en-US" sz="2500" dirty="0" err="1"/>
              <a:t>chayon”ni</a:t>
            </a:r>
            <a:r>
              <a:rPr lang="en-US" sz="2500" dirty="0"/>
              <a:t> </a:t>
            </a:r>
            <a:r>
              <a:rPr lang="en-US" sz="2500" dirty="0" err="1"/>
              <a:t>yozib</a:t>
            </a:r>
            <a:r>
              <a:rPr lang="en-US" sz="2500" dirty="0"/>
              <a:t> </a:t>
            </a:r>
            <a:r>
              <a:rPr lang="en-US" sz="2500" dirty="0" err="1"/>
              <a:t>tugatdi</a:t>
            </a:r>
            <a:r>
              <a:rPr lang="en-US" sz="2500" dirty="0"/>
              <a:t>. Roman 1929 </a:t>
            </a:r>
            <a:r>
              <a:rPr lang="en-US" sz="2500" dirty="0" err="1"/>
              <a:t>yili</a:t>
            </a:r>
            <a:r>
              <a:rPr lang="en-US" sz="2500" dirty="0"/>
              <a:t> </a:t>
            </a:r>
            <a:r>
              <a:rPr lang="en-US" sz="2500" dirty="0" err="1"/>
              <a:t>Samarqandda</a:t>
            </a:r>
            <a:r>
              <a:rPr lang="en-US" sz="2500" dirty="0"/>
              <a:t> </a:t>
            </a:r>
            <a:r>
              <a:rPr lang="en-US" sz="2500" dirty="0" err="1"/>
              <a:t>bosilib</a:t>
            </a:r>
            <a:r>
              <a:rPr lang="en-US" sz="2500" dirty="0"/>
              <a:t> </a:t>
            </a:r>
            <a:r>
              <a:rPr lang="en-US" sz="2500" dirty="0" err="1"/>
              <a:t>chiqdi</a:t>
            </a:r>
            <a:r>
              <a:rPr lang="en-US" sz="2500" dirty="0"/>
              <a:t>. 1934 </a:t>
            </a:r>
            <a:r>
              <a:rPr lang="en-US" sz="2500" dirty="0" err="1"/>
              <a:t>yili</a:t>
            </a:r>
            <a:r>
              <a:rPr lang="en-US" sz="2500" dirty="0"/>
              <a:t> </a:t>
            </a:r>
            <a:r>
              <a:rPr lang="en-US" sz="2500" dirty="0" err="1"/>
              <a:t>adib</a:t>
            </a:r>
            <a:r>
              <a:rPr lang="en-US" sz="2500" dirty="0"/>
              <a:t> “</a:t>
            </a:r>
            <a:r>
              <a:rPr lang="en-US" sz="2500" dirty="0" err="1"/>
              <a:t>Obid</a:t>
            </a:r>
            <a:r>
              <a:rPr lang="en-US" sz="2500" dirty="0"/>
              <a:t> </a:t>
            </a:r>
            <a:r>
              <a:rPr lang="en-US" sz="2500" dirty="0" err="1"/>
              <a:t>ketmon</a:t>
            </a:r>
            <a:r>
              <a:rPr lang="en-US" sz="2500" dirty="0"/>
              <a:t>” </a:t>
            </a:r>
            <a:r>
              <a:rPr lang="en-US" sz="2500" dirty="0" err="1"/>
              <a:t>qissasini</a:t>
            </a:r>
            <a:r>
              <a:rPr lang="en-US" sz="2500" dirty="0"/>
              <a:t> </a:t>
            </a:r>
            <a:r>
              <a:rPr lang="en-US" sz="2500" dirty="0" err="1"/>
              <a:t>yozdi</a:t>
            </a:r>
            <a:r>
              <a:rPr lang="en-US" sz="2500" dirty="0"/>
              <a:t>.</a:t>
            </a:r>
            <a:endParaRPr lang="ru-RU" altLang="ru-RU" sz="25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8229600" cy="5214938"/>
          </a:xfrm>
        </p:spPr>
        <p:txBody>
          <a:bodyPr>
            <a:normAutofit/>
          </a:bodyPr>
          <a:lstStyle/>
          <a:p>
            <a:r>
              <a:rPr lang="en-US" sz="2500" dirty="0"/>
              <a:t> </a:t>
            </a:r>
            <a:r>
              <a:rPr lang="en-US" sz="2400" dirty="0"/>
              <a:t>Abdulla </a:t>
            </a:r>
            <a:r>
              <a:rPr lang="en-US" sz="2400" dirty="0" err="1"/>
              <a:t>Qodiriy</a:t>
            </a:r>
            <a:r>
              <a:rPr lang="en-US" sz="2400" dirty="0"/>
              <a:t> </a:t>
            </a:r>
            <a:r>
              <a:rPr lang="en-US" sz="2400" dirty="0" err="1"/>
              <a:t>tilshunos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tarjimon</a:t>
            </a:r>
            <a:r>
              <a:rPr lang="en-US" sz="2400" dirty="0"/>
              <a:t> </a:t>
            </a:r>
            <a:r>
              <a:rPr lang="en-US" sz="2400" dirty="0" err="1"/>
              <a:t>sifatida</a:t>
            </a:r>
            <a:r>
              <a:rPr lang="en-US" sz="2400" dirty="0"/>
              <a:t> ham </a:t>
            </a:r>
            <a:r>
              <a:rPr lang="en-US" sz="2400" dirty="0" err="1"/>
              <a:t>katta</a:t>
            </a:r>
            <a:r>
              <a:rPr lang="en-US" sz="2400" dirty="0"/>
              <a:t> </a:t>
            </a:r>
            <a:r>
              <a:rPr lang="en-US" sz="2400" dirty="0" err="1"/>
              <a:t>ishlar</a:t>
            </a:r>
            <a:r>
              <a:rPr lang="en-US" sz="2400" dirty="0"/>
              <a:t> </a:t>
            </a:r>
            <a:r>
              <a:rPr lang="en-US" sz="2400" dirty="0" err="1"/>
              <a:t>qildi</a:t>
            </a:r>
            <a:r>
              <a:rPr lang="en-US" sz="2400" dirty="0"/>
              <a:t>. U </a:t>
            </a:r>
            <a:r>
              <a:rPr lang="en-US" sz="2400" dirty="0" err="1"/>
              <a:t>tatar</a:t>
            </a:r>
            <a:r>
              <a:rPr lang="en-US" sz="2400" dirty="0"/>
              <a:t> </a:t>
            </a:r>
            <a:r>
              <a:rPr lang="en-US" sz="2400" dirty="0" err="1"/>
              <a:t>fizik</a:t>
            </a:r>
            <a:r>
              <a:rPr lang="en-US" sz="2400" dirty="0"/>
              <a:t> </a:t>
            </a:r>
            <a:r>
              <a:rPr lang="en-US" sz="2400" dirty="0" err="1"/>
              <a:t>olimi</a:t>
            </a:r>
            <a:r>
              <a:rPr lang="en-US" sz="2400" dirty="0"/>
              <a:t> Abdulla </a:t>
            </a:r>
            <a:r>
              <a:rPr lang="en-US" sz="2400" dirty="0" err="1"/>
              <a:t>Shinosiyning</a:t>
            </a:r>
            <a:r>
              <a:rPr lang="en-US" sz="2400" dirty="0"/>
              <a:t> “</a:t>
            </a:r>
            <a:r>
              <a:rPr lang="en-US" sz="2400" dirty="0" err="1"/>
              <a:t>Fizika</a:t>
            </a:r>
            <a:r>
              <a:rPr lang="en-US" sz="2400" dirty="0"/>
              <a:t>” (1928), N.V. </a:t>
            </a:r>
            <a:r>
              <a:rPr lang="en-US" sz="2400" dirty="0" err="1"/>
              <a:t>Gogolning</a:t>
            </a:r>
            <a:r>
              <a:rPr lang="en-US" sz="2400" dirty="0"/>
              <a:t> “</a:t>
            </a:r>
            <a:r>
              <a:rPr lang="en-US" sz="2400" dirty="0" err="1"/>
              <a:t>Uylanish</a:t>
            </a:r>
            <a:r>
              <a:rPr lang="en-US" sz="2400" dirty="0"/>
              <a:t>” (1935), A.R. </a:t>
            </a:r>
            <a:r>
              <a:rPr lang="en-US" sz="2400" dirty="0" err="1"/>
              <a:t>Chexovning</a:t>
            </a:r>
            <a:r>
              <a:rPr lang="en-US" sz="2400" dirty="0"/>
              <a:t> “</a:t>
            </a:r>
            <a:r>
              <a:rPr lang="en-US" sz="2400" dirty="0" err="1"/>
              <a:t>Olchazor</a:t>
            </a:r>
            <a:r>
              <a:rPr lang="en-US" sz="2400" dirty="0"/>
              <a:t>” (1936) </a:t>
            </a:r>
            <a:r>
              <a:rPr lang="en-US" sz="2400" dirty="0" err="1"/>
              <a:t>asarlarini</a:t>
            </a:r>
            <a:r>
              <a:rPr lang="en-US" sz="2400" dirty="0"/>
              <a:t> </a:t>
            </a:r>
            <a:r>
              <a:rPr lang="en-US" sz="2400" dirty="0" err="1"/>
              <a:t>o’zbek</a:t>
            </a:r>
            <a:r>
              <a:rPr lang="en-US" sz="2400" dirty="0"/>
              <a:t> </a:t>
            </a:r>
            <a:r>
              <a:rPr lang="en-US" sz="2400" dirty="0" err="1"/>
              <a:t>tiliga</a:t>
            </a:r>
            <a:r>
              <a:rPr lang="en-US" sz="2400" dirty="0"/>
              <a:t> </a:t>
            </a:r>
            <a:r>
              <a:rPr lang="en-US" sz="2400" dirty="0" err="1"/>
              <a:t>tarjima</a:t>
            </a:r>
            <a:r>
              <a:rPr lang="en-US" sz="2400" dirty="0"/>
              <a:t> </a:t>
            </a:r>
            <a:r>
              <a:rPr lang="en-US" sz="2400" dirty="0" err="1"/>
              <a:t>qildi</a:t>
            </a:r>
            <a:r>
              <a:rPr lang="en-US" sz="2400" dirty="0"/>
              <a:t>. </a:t>
            </a:r>
            <a:r>
              <a:rPr lang="en-US" sz="2400" dirty="0" err="1"/>
              <a:t>Qozonda</a:t>
            </a:r>
            <a:r>
              <a:rPr lang="en-US" sz="2400" dirty="0"/>
              <a:t> </a:t>
            </a:r>
            <a:r>
              <a:rPr lang="en-US" sz="2400" dirty="0" err="1"/>
              <a:t>bosilgan</a:t>
            </a:r>
            <a:r>
              <a:rPr lang="en-US" sz="2400" dirty="0"/>
              <a:t> “</a:t>
            </a:r>
            <a:r>
              <a:rPr lang="en-US" sz="2400" dirty="0" err="1"/>
              <a:t>To’la</a:t>
            </a:r>
            <a:r>
              <a:rPr lang="en-US" sz="2400" dirty="0"/>
              <a:t> </a:t>
            </a:r>
            <a:r>
              <a:rPr lang="en-US" sz="2400" dirty="0" err="1"/>
              <a:t>ruscha-o’zbekcha</a:t>
            </a:r>
            <a:r>
              <a:rPr lang="en-US" sz="2400" dirty="0"/>
              <a:t> </a:t>
            </a:r>
            <a:r>
              <a:rPr lang="en-US" sz="2400" dirty="0" err="1"/>
              <a:t>lug’at”ni</a:t>
            </a:r>
            <a:r>
              <a:rPr lang="en-US" sz="2400" dirty="0"/>
              <a:t> (1934) </a:t>
            </a:r>
            <a:r>
              <a:rPr lang="en-US" sz="2400" dirty="0" err="1"/>
              <a:t>tuzishda</a:t>
            </a:r>
            <a:r>
              <a:rPr lang="en-US" sz="2400" dirty="0"/>
              <a:t> </a:t>
            </a:r>
            <a:r>
              <a:rPr lang="en-US" sz="2400" dirty="0" err="1"/>
              <a:t>ishtirok</a:t>
            </a:r>
            <a:r>
              <a:rPr lang="en-US" sz="2400" dirty="0"/>
              <a:t> </a:t>
            </a:r>
            <a:r>
              <a:rPr lang="en-US" sz="2400" dirty="0" err="1"/>
              <a:t>etdi</a:t>
            </a:r>
            <a:r>
              <a:rPr lang="en-US" sz="2400" dirty="0"/>
              <a:t>.</a:t>
            </a:r>
          </a:p>
          <a:p>
            <a:r>
              <a:rPr lang="en-US" sz="2400" dirty="0" err="1"/>
              <a:t>Qodiriy</a:t>
            </a:r>
            <a:r>
              <a:rPr lang="en-US" sz="2400" dirty="0"/>
              <a:t> 20-yillarning </a:t>
            </a:r>
            <a:r>
              <a:rPr lang="en-US" sz="2400" dirty="0" err="1"/>
              <a:t>o’rtalarida</a:t>
            </a:r>
            <a:r>
              <a:rPr lang="en-US" sz="2400" dirty="0"/>
              <a:t> </a:t>
            </a:r>
            <a:r>
              <a:rPr lang="en-US" sz="2400" dirty="0" err="1"/>
              <a:t>yozgan</a:t>
            </a:r>
            <a:r>
              <a:rPr lang="en-US" sz="2400" dirty="0"/>
              <a:t> “</a:t>
            </a:r>
            <a:r>
              <a:rPr lang="en-US" sz="2400" dirty="0" err="1"/>
              <a:t>Kalvak</a:t>
            </a:r>
            <a:r>
              <a:rPr lang="en-US" sz="2400" dirty="0"/>
              <a:t> </a:t>
            </a:r>
            <a:r>
              <a:rPr lang="en-US" sz="2400" dirty="0" err="1"/>
              <a:t>Maxzumning</a:t>
            </a:r>
            <a:r>
              <a:rPr lang="en-US" sz="2400" dirty="0"/>
              <a:t> </a:t>
            </a:r>
            <a:r>
              <a:rPr lang="en-US" sz="2400" dirty="0" err="1"/>
              <a:t>xotira</a:t>
            </a:r>
            <a:r>
              <a:rPr lang="en-US" sz="2400" dirty="0"/>
              <a:t> </a:t>
            </a:r>
            <a:r>
              <a:rPr lang="en-US" sz="2400" dirty="0" err="1"/>
              <a:t>daftaridan</a:t>
            </a:r>
            <a:r>
              <a:rPr lang="en-US" sz="2400" dirty="0"/>
              <a:t>”, “</a:t>
            </a:r>
            <a:r>
              <a:rPr lang="en-US" sz="2400" dirty="0" err="1"/>
              <a:t>Toshpo’lat</a:t>
            </a:r>
            <a:r>
              <a:rPr lang="en-US" sz="2400" dirty="0"/>
              <a:t> </a:t>
            </a:r>
            <a:r>
              <a:rPr lang="en-US" sz="2400" dirty="0" err="1"/>
              <a:t>tajang</a:t>
            </a:r>
            <a:r>
              <a:rPr lang="en-US" sz="2400" dirty="0"/>
              <a:t> </a:t>
            </a:r>
            <a:r>
              <a:rPr lang="en-US" sz="2400" dirty="0" err="1"/>
              <a:t>nima</a:t>
            </a:r>
            <a:r>
              <a:rPr lang="en-US" sz="2400" dirty="0"/>
              <a:t> </a:t>
            </a:r>
            <a:r>
              <a:rPr lang="en-US" sz="2400" dirty="0" err="1"/>
              <a:t>deydir</a:t>
            </a:r>
            <a:r>
              <a:rPr lang="en-US" sz="2400" dirty="0"/>
              <a:t>?” </a:t>
            </a:r>
            <a:r>
              <a:rPr lang="en-US" sz="2400" dirty="0" err="1"/>
              <a:t>hajviy</a:t>
            </a:r>
            <a:r>
              <a:rPr lang="en-US" sz="2400" dirty="0"/>
              <a:t> </a:t>
            </a:r>
            <a:r>
              <a:rPr lang="en-US" sz="2400" dirty="0" err="1"/>
              <a:t>asarlarida</a:t>
            </a:r>
            <a:r>
              <a:rPr lang="en-US" sz="2400" dirty="0"/>
              <a:t> </a:t>
            </a:r>
            <a:r>
              <a:rPr lang="en-US" sz="2400" dirty="0" err="1"/>
              <a:t>bid’at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xurofotni</a:t>
            </a:r>
            <a:r>
              <a:rPr lang="en-US" sz="2400" dirty="0"/>
              <a:t> </a:t>
            </a:r>
            <a:r>
              <a:rPr lang="en-US" sz="2400" dirty="0" err="1"/>
              <a:t>qoraladi</a:t>
            </a:r>
            <a:r>
              <a:rPr lang="en-US" sz="2400" dirty="0"/>
              <a:t>. </a:t>
            </a:r>
            <a:r>
              <a:rPr lang="en-US" sz="2400" dirty="0" err="1"/>
              <a:t>Ularda</a:t>
            </a:r>
            <a:r>
              <a:rPr lang="en-US" sz="2400" dirty="0"/>
              <a:t> </a:t>
            </a:r>
            <a:r>
              <a:rPr lang="en-US" sz="2400" dirty="0" err="1"/>
              <a:t>xalqning</a:t>
            </a:r>
            <a:r>
              <a:rPr lang="en-US" sz="2400" dirty="0"/>
              <a:t> </a:t>
            </a:r>
            <a:r>
              <a:rPr lang="en-US" sz="2400" dirty="0" err="1"/>
              <a:t>yashash</a:t>
            </a:r>
            <a:r>
              <a:rPr lang="en-US" sz="2400" dirty="0"/>
              <a:t> </a:t>
            </a:r>
            <a:r>
              <a:rPr lang="en-US" sz="2400" dirty="0" err="1"/>
              <a:t>tarzi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ruhiy</a:t>
            </a:r>
            <a:r>
              <a:rPr lang="en-US" sz="2400" dirty="0"/>
              <a:t> </a:t>
            </a:r>
            <a:r>
              <a:rPr lang="en-US" sz="2400" dirty="0" err="1"/>
              <a:t>olamini</a:t>
            </a:r>
            <a:r>
              <a:rPr lang="en-US" sz="2400" dirty="0"/>
              <a:t> </a:t>
            </a:r>
            <a:r>
              <a:rPr lang="en-US" sz="2400" dirty="0" err="1"/>
              <a:t>o’zgartirishga</a:t>
            </a:r>
            <a:r>
              <a:rPr lang="en-US" sz="2400" dirty="0"/>
              <a:t> </a:t>
            </a:r>
            <a:r>
              <a:rPr lang="en-US" sz="2400" dirty="0" err="1"/>
              <a:t>intilgan</a:t>
            </a:r>
            <a:r>
              <a:rPr lang="en-US" sz="2400" dirty="0"/>
              <a:t> </a:t>
            </a:r>
            <a:r>
              <a:rPr lang="en-US" sz="2400" dirty="0" err="1"/>
              <a:t>jadid</a:t>
            </a:r>
            <a:r>
              <a:rPr lang="en-US" sz="2400" dirty="0"/>
              <a:t> </a:t>
            </a:r>
            <a:r>
              <a:rPr lang="en-US" sz="2400" dirty="0" err="1"/>
              <a:t>adabiyoti</a:t>
            </a:r>
            <a:r>
              <a:rPr lang="en-US" sz="2400" dirty="0"/>
              <a:t> </a:t>
            </a:r>
            <a:r>
              <a:rPr lang="en-US" sz="2400" dirty="0" err="1"/>
              <a:t>maqsad</a:t>
            </a:r>
            <a:r>
              <a:rPr lang="en-US" sz="2400" dirty="0"/>
              <a:t> </a:t>
            </a:r>
            <a:r>
              <a:rPr lang="en-US" sz="2400" dirty="0" err="1"/>
              <a:t>va</a:t>
            </a:r>
            <a:r>
              <a:rPr lang="en-US" sz="2400" dirty="0"/>
              <a:t> </a:t>
            </a:r>
            <a:r>
              <a:rPr lang="en-US" sz="2400" dirty="0" err="1"/>
              <a:t>g’oyalari</a:t>
            </a:r>
            <a:r>
              <a:rPr lang="en-US" sz="2400" dirty="0"/>
              <a:t> </a:t>
            </a:r>
            <a:r>
              <a:rPr lang="en-US" sz="2400" dirty="0" err="1"/>
              <a:t>o’z</a:t>
            </a:r>
            <a:r>
              <a:rPr lang="en-US" sz="2400" dirty="0"/>
              <a:t> </a:t>
            </a:r>
            <a:r>
              <a:rPr lang="en-US" sz="2400" dirty="0" err="1"/>
              <a:t>ifodasini</a:t>
            </a:r>
            <a:r>
              <a:rPr lang="en-US" sz="2400" dirty="0"/>
              <a:t> </a:t>
            </a:r>
            <a:r>
              <a:rPr lang="en-US" sz="2400" dirty="0" err="1"/>
              <a:t>topgan</a:t>
            </a:r>
            <a:r>
              <a:rPr lang="en-US" sz="2400" dirty="0"/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1900" dirty="0" err="1"/>
              <a:t>Ma’rifatparvarlik</a:t>
            </a:r>
            <a:r>
              <a:rPr lang="en-US" sz="1900" dirty="0"/>
              <a:t>, </a:t>
            </a:r>
            <a:r>
              <a:rPr lang="en-US" sz="1900" dirty="0" err="1"/>
              <a:t>millat</a:t>
            </a:r>
            <a:r>
              <a:rPr lang="en-US" sz="1900" dirty="0"/>
              <a:t> </a:t>
            </a:r>
            <a:r>
              <a:rPr lang="en-US" sz="1900" dirty="0" err="1"/>
              <a:t>ozodligi</a:t>
            </a:r>
            <a:r>
              <a:rPr lang="en-US" sz="1900" dirty="0"/>
              <a:t> </a:t>
            </a:r>
            <a:r>
              <a:rPr lang="en-US" sz="1900" dirty="0" err="1"/>
              <a:t>va</a:t>
            </a:r>
            <a:r>
              <a:rPr lang="en-US" sz="1900" dirty="0"/>
              <a:t> </a:t>
            </a:r>
            <a:r>
              <a:rPr lang="en-US" sz="1900" dirty="0" err="1"/>
              <a:t>istiqlol</a:t>
            </a:r>
            <a:r>
              <a:rPr lang="en-US" sz="1900" dirty="0"/>
              <a:t> </a:t>
            </a:r>
            <a:r>
              <a:rPr lang="en-US" sz="1900" dirty="0" err="1"/>
              <a:t>g’oyalari</a:t>
            </a:r>
            <a:r>
              <a:rPr lang="en-US" sz="1900" dirty="0"/>
              <a:t> 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asarlarining</a:t>
            </a:r>
            <a:r>
              <a:rPr lang="en-US" sz="1900" dirty="0"/>
              <a:t> </a:t>
            </a:r>
            <a:r>
              <a:rPr lang="en-US" sz="1900" dirty="0" err="1"/>
              <a:t>leytmotivini</a:t>
            </a:r>
            <a:r>
              <a:rPr lang="en-US" sz="1900" dirty="0"/>
              <a:t> </a:t>
            </a:r>
            <a:r>
              <a:rPr lang="en-US" sz="1900" dirty="0" err="1"/>
              <a:t>tashkil</a:t>
            </a:r>
            <a:r>
              <a:rPr lang="en-US" sz="1900" dirty="0"/>
              <a:t> </a:t>
            </a:r>
            <a:r>
              <a:rPr lang="en-US" sz="1900" dirty="0" err="1"/>
              <a:t>qiladi</a:t>
            </a:r>
            <a:r>
              <a:rPr lang="en-US" sz="1900" dirty="0"/>
              <a:t>.</a:t>
            </a:r>
          </a:p>
          <a:p>
            <a:pPr algn="just"/>
            <a:r>
              <a:rPr lang="en-US" sz="1900" dirty="0"/>
              <a:t>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asarlari</a:t>
            </a:r>
            <a:r>
              <a:rPr lang="en-US" sz="1900" dirty="0"/>
              <a:t>, </a:t>
            </a:r>
            <a:r>
              <a:rPr lang="en-US" sz="1900" dirty="0" err="1"/>
              <a:t>ayniqsa</a:t>
            </a:r>
            <a:r>
              <a:rPr lang="en-US" sz="1900" dirty="0"/>
              <a:t>, </a:t>
            </a:r>
            <a:r>
              <a:rPr lang="en-US" sz="1900" dirty="0" err="1"/>
              <a:t>romanlari</a:t>
            </a:r>
            <a:r>
              <a:rPr lang="en-US" sz="1900" dirty="0"/>
              <a:t> </a:t>
            </a:r>
            <a:r>
              <a:rPr lang="en-US" sz="1900" dirty="0" err="1"/>
              <a:t>jahon</a:t>
            </a:r>
            <a:r>
              <a:rPr lang="en-US" sz="1900" dirty="0"/>
              <a:t> </a:t>
            </a:r>
            <a:r>
              <a:rPr lang="en-US" sz="1900" dirty="0" err="1"/>
              <a:t>miqyosida</a:t>
            </a:r>
            <a:r>
              <a:rPr lang="en-US" sz="1900" dirty="0"/>
              <a:t> </a:t>
            </a:r>
            <a:r>
              <a:rPr lang="en-US" sz="1900" dirty="0" err="1"/>
              <a:t>keng</a:t>
            </a:r>
            <a:r>
              <a:rPr lang="en-US" sz="1900" dirty="0"/>
              <a:t> </a:t>
            </a:r>
            <a:r>
              <a:rPr lang="en-US" sz="1900" dirty="0" err="1"/>
              <a:t>tarqaldi</a:t>
            </a:r>
            <a:r>
              <a:rPr lang="en-US" sz="1900" dirty="0"/>
              <a:t>. </a:t>
            </a:r>
            <a:r>
              <a:rPr lang="en-US" sz="1900" dirty="0" err="1"/>
              <a:t>Uning</a:t>
            </a:r>
            <a:r>
              <a:rPr lang="en-US" sz="1900" dirty="0"/>
              <a:t> “</a:t>
            </a:r>
            <a:r>
              <a:rPr lang="en-US" sz="1900" dirty="0" err="1"/>
              <a:t>O’tgan</a:t>
            </a:r>
            <a:r>
              <a:rPr lang="en-US" sz="1900" dirty="0"/>
              <a:t> </a:t>
            </a:r>
            <a:r>
              <a:rPr lang="en-US" sz="1900" dirty="0" err="1"/>
              <a:t>kunlar</a:t>
            </a:r>
            <a:r>
              <a:rPr lang="en-US" sz="1900" dirty="0"/>
              <a:t>”, “</a:t>
            </a:r>
            <a:r>
              <a:rPr lang="en-US" sz="1900" dirty="0" err="1"/>
              <a:t>Mehrobdan</a:t>
            </a:r>
            <a:r>
              <a:rPr lang="en-US" sz="1900" dirty="0"/>
              <a:t> </a:t>
            </a:r>
            <a:r>
              <a:rPr lang="en-US" sz="1900" dirty="0" err="1"/>
              <a:t>chayon</a:t>
            </a:r>
            <a:r>
              <a:rPr lang="en-US" sz="1900" dirty="0"/>
              <a:t>”, “</a:t>
            </a:r>
            <a:r>
              <a:rPr lang="en-US" sz="1900" dirty="0" err="1"/>
              <a:t>Obid</a:t>
            </a:r>
            <a:r>
              <a:rPr lang="en-US" sz="1900" dirty="0"/>
              <a:t> </a:t>
            </a:r>
            <a:r>
              <a:rPr lang="en-US" sz="1900" dirty="0" err="1"/>
              <a:t>ketmon</a:t>
            </a:r>
            <a:r>
              <a:rPr lang="en-US" sz="1900" dirty="0"/>
              <a:t>” </a:t>
            </a:r>
            <a:r>
              <a:rPr lang="en-US" sz="1900" dirty="0" err="1"/>
              <a:t>asarlari</a:t>
            </a:r>
            <a:r>
              <a:rPr lang="en-US" sz="1900" dirty="0"/>
              <a:t> </a:t>
            </a:r>
            <a:r>
              <a:rPr lang="en-US" sz="1900" dirty="0" err="1"/>
              <a:t>rus</a:t>
            </a:r>
            <a:r>
              <a:rPr lang="en-US" sz="1900" dirty="0"/>
              <a:t>, </a:t>
            </a:r>
            <a:r>
              <a:rPr lang="en-US" sz="1900" dirty="0" err="1"/>
              <a:t>ingliz</a:t>
            </a:r>
            <a:r>
              <a:rPr lang="en-US" sz="1900" dirty="0"/>
              <a:t>, </a:t>
            </a:r>
            <a:r>
              <a:rPr lang="en-US" sz="1900" dirty="0" err="1"/>
              <a:t>nemis</a:t>
            </a:r>
            <a:r>
              <a:rPr lang="en-US" sz="1900" dirty="0"/>
              <a:t>, </a:t>
            </a:r>
            <a:r>
              <a:rPr lang="en-US" sz="1900" dirty="0" err="1"/>
              <a:t>italyan</a:t>
            </a:r>
            <a:r>
              <a:rPr lang="en-US" sz="1900" dirty="0"/>
              <a:t>, </a:t>
            </a:r>
            <a:r>
              <a:rPr lang="en-US" sz="1900" dirty="0" err="1"/>
              <a:t>arab</a:t>
            </a:r>
            <a:r>
              <a:rPr lang="en-US" sz="1900" dirty="0"/>
              <a:t>, </a:t>
            </a:r>
            <a:r>
              <a:rPr lang="en-US" sz="1900" dirty="0" err="1"/>
              <a:t>ozarbayjon</a:t>
            </a:r>
            <a:r>
              <a:rPr lang="en-US" sz="1900" dirty="0"/>
              <a:t>, </a:t>
            </a:r>
            <a:r>
              <a:rPr lang="en-US" sz="1900" dirty="0" err="1"/>
              <a:t>tojik</a:t>
            </a:r>
            <a:r>
              <a:rPr lang="en-US" sz="1900" dirty="0"/>
              <a:t>, </a:t>
            </a:r>
            <a:r>
              <a:rPr lang="en-US" sz="1900" dirty="0" err="1"/>
              <a:t>qozoq</a:t>
            </a:r>
            <a:r>
              <a:rPr lang="en-US" sz="1900" dirty="0"/>
              <a:t>, </a:t>
            </a:r>
            <a:r>
              <a:rPr lang="en-US" sz="1900" dirty="0" err="1"/>
              <a:t>uyg’ur</a:t>
            </a:r>
            <a:r>
              <a:rPr lang="en-US" sz="1900" dirty="0"/>
              <a:t>, </a:t>
            </a:r>
            <a:r>
              <a:rPr lang="en-US" sz="1900" dirty="0" err="1"/>
              <a:t>tatar</a:t>
            </a:r>
            <a:r>
              <a:rPr lang="en-US" sz="1900" dirty="0"/>
              <a:t> </a:t>
            </a:r>
            <a:r>
              <a:rPr lang="en-US" sz="1900" dirty="0" err="1"/>
              <a:t>tillariga</a:t>
            </a:r>
            <a:r>
              <a:rPr lang="en-US" sz="1900" dirty="0"/>
              <a:t> </a:t>
            </a:r>
            <a:r>
              <a:rPr lang="en-US" sz="1900" dirty="0" err="1"/>
              <a:t>tarjima</a:t>
            </a:r>
            <a:r>
              <a:rPr lang="en-US" sz="1900" dirty="0"/>
              <a:t> </a:t>
            </a:r>
            <a:r>
              <a:rPr lang="en-US" sz="1900" dirty="0" err="1"/>
              <a:t>qilingan</a:t>
            </a:r>
            <a:r>
              <a:rPr lang="en-US" sz="1900" dirty="0"/>
              <a:t>. </a:t>
            </a:r>
            <a:r>
              <a:rPr lang="en-US" sz="1900" dirty="0" err="1"/>
              <a:t>Nemis</a:t>
            </a:r>
            <a:r>
              <a:rPr lang="en-US" sz="1900" dirty="0"/>
              <a:t> </a:t>
            </a:r>
            <a:r>
              <a:rPr lang="en-US" sz="1900" dirty="0" err="1"/>
              <a:t>adabiyotshunoslari</a:t>
            </a:r>
            <a:r>
              <a:rPr lang="en-US" sz="1900" dirty="0"/>
              <a:t> N. </a:t>
            </a:r>
            <a:r>
              <a:rPr lang="en-US" sz="1900" dirty="0" err="1"/>
              <a:t>Tun</a:t>
            </a:r>
            <a:r>
              <a:rPr lang="en-US" sz="1900" dirty="0"/>
              <a:t>, I. </a:t>
            </a:r>
            <a:r>
              <a:rPr lang="en-US" sz="1900" dirty="0" err="1"/>
              <a:t>Baldauf</a:t>
            </a:r>
            <a:r>
              <a:rPr lang="en-US" sz="1900" dirty="0"/>
              <a:t>, </a:t>
            </a:r>
            <a:r>
              <a:rPr lang="en-US" sz="1900" dirty="0" err="1"/>
              <a:t>amerikalik</a:t>
            </a:r>
            <a:r>
              <a:rPr lang="en-US" sz="1900" dirty="0"/>
              <a:t> </a:t>
            </a:r>
            <a:r>
              <a:rPr lang="en-US" sz="1900" dirty="0" err="1"/>
              <a:t>tadqiqotchilar</a:t>
            </a:r>
            <a:r>
              <a:rPr lang="en-US" sz="1900" dirty="0"/>
              <a:t> E. </a:t>
            </a:r>
            <a:r>
              <a:rPr lang="en-US" sz="1900" dirty="0" err="1"/>
              <a:t>Olvort</a:t>
            </a:r>
            <a:r>
              <a:rPr lang="en-US" sz="1900" dirty="0"/>
              <a:t>, </a:t>
            </a:r>
            <a:r>
              <a:rPr lang="en-US" sz="1900" dirty="0" err="1"/>
              <a:t>Xristofor</a:t>
            </a:r>
            <a:r>
              <a:rPr lang="en-US" sz="1900" dirty="0"/>
              <a:t> </a:t>
            </a:r>
            <a:r>
              <a:rPr lang="en-US" sz="1900" dirty="0" err="1"/>
              <a:t>Murfi</a:t>
            </a:r>
            <a:r>
              <a:rPr lang="en-US" sz="1900" dirty="0"/>
              <a:t>, Eden </a:t>
            </a:r>
            <a:r>
              <a:rPr lang="en-US" sz="1900" dirty="0" err="1"/>
              <a:t>Nabi</a:t>
            </a:r>
            <a:r>
              <a:rPr lang="en-US" sz="1900" dirty="0"/>
              <a:t> </a:t>
            </a:r>
            <a:r>
              <a:rPr lang="en-US" sz="1900" dirty="0" err="1"/>
              <a:t>kabi</a:t>
            </a:r>
            <a:r>
              <a:rPr lang="en-US" sz="1900" dirty="0"/>
              <a:t> </a:t>
            </a:r>
            <a:r>
              <a:rPr lang="en-US" sz="1900" dirty="0" err="1"/>
              <a:t>olimlar</a:t>
            </a:r>
            <a:r>
              <a:rPr lang="en-US" sz="1900" dirty="0"/>
              <a:t> 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ijodi</a:t>
            </a:r>
            <a:r>
              <a:rPr lang="en-US" sz="1900" dirty="0"/>
              <a:t> </a:t>
            </a:r>
            <a:r>
              <a:rPr lang="en-US" sz="1900" dirty="0" err="1"/>
              <a:t>bo’yicha</a:t>
            </a:r>
            <a:r>
              <a:rPr lang="en-US" sz="1900" dirty="0"/>
              <a:t> </a:t>
            </a:r>
            <a:r>
              <a:rPr lang="en-US" sz="1900" dirty="0" err="1"/>
              <a:t>jiddiy</a:t>
            </a:r>
            <a:r>
              <a:rPr lang="en-US" sz="1900" dirty="0"/>
              <a:t> </a:t>
            </a:r>
            <a:r>
              <a:rPr lang="en-US" sz="1900" dirty="0" err="1"/>
              <a:t>ishlar</a:t>
            </a:r>
            <a:r>
              <a:rPr lang="en-US" sz="1900" dirty="0"/>
              <a:t> </a:t>
            </a:r>
            <a:r>
              <a:rPr lang="en-US" sz="1900" dirty="0" err="1"/>
              <a:t>qilganlar</a:t>
            </a:r>
            <a:r>
              <a:rPr lang="en-US" sz="1900" dirty="0"/>
              <a:t>.</a:t>
            </a:r>
          </a:p>
          <a:p>
            <a:pPr algn="just"/>
            <a:r>
              <a:rPr lang="en-US" sz="1900" dirty="0"/>
              <a:t>1991 </a:t>
            </a:r>
            <a:r>
              <a:rPr lang="en-US" sz="1900" dirty="0" err="1"/>
              <a:t>yili</a:t>
            </a:r>
            <a:r>
              <a:rPr lang="en-US" sz="1900" dirty="0"/>
              <a:t> </a:t>
            </a:r>
            <a:r>
              <a:rPr lang="en-US" sz="1900" dirty="0" err="1"/>
              <a:t>O’zbekiston</a:t>
            </a:r>
            <a:r>
              <a:rPr lang="en-US" sz="1900" dirty="0"/>
              <a:t> </a:t>
            </a:r>
            <a:r>
              <a:rPr lang="en-US" sz="1900" dirty="0" err="1"/>
              <a:t>mustaqillikka</a:t>
            </a:r>
            <a:r>
              <a:rPr lang="en-US" sz="1900" dirty="0"/>
              <a:t> </a:t>
            </a:r>
            <a:r>
              <a:rPr lang="en-US" sz="1900" dirty="0" err="1"/>
              <a:t>erishishi</a:t>
            </a:r>
            <a:r>
              <a:rPr lang="en-US" sz="1900" dirty="0"/>
              <a:t> </a:t>
            </a:r>
            <a:r>
              <a:rPr lang="en-US" sz="1900" dirty="0" err="1"/>
              <a:t>bilanoq</a:t>
            </a:r>
            <a:r>
              <a:rPr lang="en-US" sz="1900" dirty="0"/>
              <a:t> </a:t>
            </a:r>
            <a:r>
              <a:rPr lang="en-US" sz="1900" dirty="0" err="1"/>
              <a:t>O’zbekiston</a:t>
            </a:r>
            <a:r>
              <a:rPr lang="en-US" sz="1900" dirty="0"/>
              <a:t> </a:t>
            </a:r>
            <a:r>
              <a:rPr lang="en-US" sz="1900" dirty="0" err="1"/>
              <a:t>Respublikasi</a:t>
            </a:r>
            <a:r>
              <a:rPr lang="en-US" sz="1900" dirty="0"/>
              <a:t> </a:t>
            </a:r>
            <a:r>
              <a:rPr lang="en-US" sz="1900" dirty="0" err="1"/>
              <a:t>Prezidenti</a:t>
            </a:r>
            <a:r>
              <a:rPr lang="en-US" sz="1900" dirty="0"/>
              <a:t> </a:t>
            </a:r>
            <a:r>
              <a:rPr lang="en-US" sz="1900" dirty="0" err="1"/>
              <a:t>farmoniga</a:t>
            </a:r>
            <a:r>
              <a:rPr lang="en-US" sz="1900" dirty="0"/>
              <a:t> </a:t>
            </a:r>
            <a:r>
              <a:rPr lang="en-US" sz="1900" dirty="0" err="1"/>
              <a:t>ko’ra</a:t>
            </a:r>
            <a:r>
              <a:rPr lang="en-US" sz="1900" dirty="0"/>
              <a:t> Abdulla </a:t>
            </a:r>
            <a:r>
              <a:rPr lang="en-US" sz="1900" dirty="0" err="1"/>
              <a:t>Qodiriyga</a:t>
            </a:r>
            <a:r>
              <a:rPr lang="en-US" sz="1900" dirty="0"/>
              <a:t> </a:t>
            </a:r>
            <a:r>
              <a:rPr lang="en-US" sz="1900" dirty="0" err="1"/>
              <a:t>Navoiy</a:t>
            </a:r>
            <a:r>
              <a:rPr lang="en-US" sz="1900" dirty="0"/>
              <a:t> </a:t>
            </a:r>
            <a:r>
              <a:rPr lang="en-US" sz="1900" dirty="0" err="1"/>
              <a:t>nomidagi</a:t>
            </a:r>
            <a:r>
              <a:rPr lang="en-US" sz="1900" dirty="0"/>
              <a:t> </a:t>
            </a:r>
            <a:r>
              <a:rPr lang="en-US" sz="1900" dirty="0" err="1"/>
              <a:t>Davlat</a:t>
            </a:r>
            <a:r>
              <a:rPr lang="en-US" sz="1900" dirty="0"/>
              <a:t> </a:t>
            </a:r>
            <a:r>
              <a:rPr lang="en-US" sz="1900" dirty="0" err="1"/>
              <a:t>mukofoti</a:t>
            </a:r>
            <a:r>
              <a:rPr lang="en-US" sz="1900" dirty="0"/>
              <a:t> </a:t>
            </a:r>
            <a:r>
              <a:rPr lang="en-US" sz="1900" dirty="0" err="1"/>
              <a:t>berildi</a:t>
            </a:r>
            <a:r>
              <a:rPr lang="en-US" sz="1900" dirty="0"/>
              <a:t>. 1994 </a:t>
            </a:r>
            <a:r>
              <a:rPr lang="en-US" sz="1900" dirty="0" err="1"/>
              <a:t>yili</a:t>
            </a:r>
            <a:r>
              <a:rPr lang="en-US" sz="1900" dirty="0"/>
              <a:t> </a:t>
            </a:r>
            <a:r>
              <a:rPr lang="en-US" sz="1900" dirty="0" err="1"/>
              <a:t>adib</a:t>
            </a:r>
            <a:r>
              <a:rPr lang="en-US" sz="1900" dirty="0"/>
              <a:t> “</a:t>
            </a:r>
            <a:r>
              <a:rPr lang="en-US" sz="1900" dirty="0" err="1"/>
              <a:t>Mustaqillik</a:t>
            </a:r>
            <a:r>
              <a:rPr lang="en-US" sz="1900" dirty="0"/>
              <a:t>” </a:t>
            </a:r>
            <a:r>
              <a:rPr lang="en-US" sz="1900" dirty="0" err="1"/>
              <a:t>ordeni</a:t>
            </a:r>
            <a:r>
              <a:rPr lang="en-US" sz="1900" dirty="0"/>
              <a:t> </a:t>
            </a:r>
            <a:r>
              <a:rPr lang="en-US" sz="1900" dirty="0" err="1"/>
              <a:t>bilan</a:t>
            </a:r>
            <a:r>
              <a:rPr lang="en-US" sz="1900" dirty="0"/>
              <a:t> </a:t>
            </a:r>
            <a:r>
              <a:rPr lang="en-US" sz="1900" dirty="0" err="1"/>
              <a:t>taqdirlandi</a:t>
            </a:r>
            <a:r>
              <a:rPr lang="en-US" sz="1900" dirty="0"/>
              <a:t>. Shu </a:t>
            </a:r>
            <a:r>
              <a:rPr lang="en-US" sz="1900" dirty="0" err="1"/>
              <a:t>yili</a:t>
            </a:r>
            <a:r>
              <a:rPr lang="en-US" sz="1900" dirty="0"/>
              <a:t> 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nomidagi</a:t>
            </a:r>
            <a:r>
              <a:rPr lang="en-US" sz="1900" dirty="0"/>
              <a:t> </a:t>
            </a:r>
            <a:r>
              <a:rPr lang="en-US" sz="1900" dirty="0" err="1"/>
              <a:t>Davlat</a:t>
            </a:r>
            <a:r>
              <a:rPr lang="en-US" sz="1900" dirty="0"/>
              <a:t> </a:t>
            </a:r>
            <a:r>
              <a:rPr lang="en-US" sz="1900" dirty="0" err="1"/>
              <a:t>mukofoti</a:t>
            </a:r>
            <a:r>
              <a:rPr lang="en-US" sz="1900" dirty="0"/>
              <a:t> </a:t>
            </a:r>
            <a:r>
              <a:rPr lang="en-US" sz="1900" dirty="0" err="1"/>
              <a:t>ta’sis</a:t>
            </a:r>
            <a:r>
              <a:rPr lang="en-US" sz="1900" dirty="0"/>
              <a:t> </a:t>
            </a:r>
            <a:r>
              <a:rPr lang="en-US" sz="1900" dirty="0" err="1"/>
              <a:t>etildi</a:t>
            </a:r>
            <a:r>
              <a:rPr lang="en-US" sz="1900" dirty="0"/>
              <a:t>. Toshkent </a:t>
            </a:r>
            <a:r>
              <a:rPr lang="en-US" sz="1900" dirty="0" err="1"/>
              <a:t>Madaniyat</a:t>
            </a:r>
            <a:r>
              <a:rPr lang="en-US" sz="1900" dirty="0"/>
              <a:t> </a:t>
            </a:r>
            <a:r>
              <a:rPr lang="en-US" sz="1900" dirty="0" err="1"/>
              <a:t>institutiga</a:t>
            </a:r>
            <a:r>
              <a:rPr lang="en-US" sz="1900" dirty="0"/>
              <a:t>, </a:t>
            </a:r>
            <a:r>
              <a:rPr lang="en-US" sz="1900" dirty="0" err="1"/>
              <a:t>Toshkentdagi</a:t>
            </a:r>
            <a:r>
              <a:rPr lang="en-US" sz="1900" dirty="0"/>
              <a:t> </a:t>
            </a:r>
            <a:r>
              <a:rPr lang="en-US" sz="1900" dirty="0" err="1"/>
              <a:t>madaniyat</a:t>
            </a:r>
            <a:r>
              <a:rPr lang="en-US" sz="1900" dirty="0"/>
              <a:t> </a:t>
            </a:r>
            <a:r>
              <a:rPr lang="en-US" sz="1900" dirty="0" err="1"/>
              <a:t>va</a:t>
            </a:r>
            <a:r>
              <a:rPr lang="en-US" sz="1900" dirty="0"/>
              <a:t> </a:t>
            </a:r>
            <a:r>
              <a:rPr lang="en-US" sz="1900" dirty="0" err="1"/>
              <a:t>istirohat</a:t>
            </a:r>
            <a:r>
              <a:rPr lang="en-US" sz="1900" dirty="0"/>
              <a:t> </a:t>
            </a:r>
            <a:r>
              <a:rPr lang="en-US" sz="1900" dirty="0" err="1"/>
              <a:t>bog’iga</a:t>
            </a:r>
            <a:r>
              <a:rPr lang="en-US" sz="1900" dirty="0"/>
              <a:t>, </a:t>
            </a:r>
            <a:r>
              <a:rPr lang="en-US" sz="1900" dirty="0" err="1"/>
              <a:t>katta</a:t>
            </a:r>
            <a:r>
              <a:rPr lang="en-US" sz="1900" dirty="0"/>
              <a:t> </a:t>
            </a:r>
            <a:r>
              <a:rPr lang="en-US" sz="1900" dirty="0" err="1"/>
              <a:t>ko’chalardan</a:t>
            </a:r>
            <a:r>
              <a:rPr lang="en-US" sz="1900" dirty="0"/>
              <a:t> </a:t>
            </a:r>
            <a:r>
              <a:rPr lang="en-US" sz="1900" dirty="0" err="1"/>
              <a:t>biriga</a:t>
            </a:r>
            <a:r>
              <a:rPr lang="en-US" sz="1900" dirty="0"/>
              <a:t>, </a:t>
            </a:r>
            <a:r>
              <a:rPr lang="en-US" sz="1900" dirty="0" err="1"/>
              <a:t>Xalq</a:t>
            </a:r>
            <a:r>
              <a:rPr lang="en-US" sz="1900" dirty="0"/>
              <a:t> </a:t>
            </a:r>
            <a:r>
              <a:rPr lang="en-US" sz="1900" dirty="0" err="1"/>
              <a:t>merosi</a:t>
            </a:r>
            <a:r>
              <a:rPr lang="en-US" sz="1900" dirty="0"/>
              <a:t> </a:t>
            </a:r>
            <a:r>
              <a:rPr lang="en-US" sz="1900" dirty="0" err="1"/>
              <a:t>nashriyotiga</a:t>
            </a:r>
            <a:r>
              <a:rPr lang="en-US" sz="1900" dirty="0"/>
              <a:t> </a:t>
            </a:r>
            <a:r>
              <a:rPr lang="en-US" sz="1900" dirty="0" err="1"/>
              <a:t>hamda</a:t>
            </a:r>
            <a:r>
              <a:rPr lang="en-US" sz="1900" dirty="0"/>
              <a:t> </a:t>
            </a:r>
            <a:r>
              <a:rPr lang="en-US" sz="1900" dirty="0" err="1"/>
              <a:t>ko’plab</a:t>
            </a:r>
            <a:r>
              <a:rPr lang="en-US" sz="1900" dirty="0"/>
              <a:t> </a:t>
            </a:r>
            <a:r>
              <a:rPr lang="en-US" sz="1900" dirty="0" err="1"/>
              <a:t>madaniyat</a:t>
            </a:r>
            <a:r>
              <a:rPr lang="en-US" sz="1900" dirty="0"/>
              <a:t> </a:t>
            </a:r>
            <a:r>
              <a:rPr lang="en-US" sz="1900" dirty="0" err="1"/>
              <a:t>muassasalariga</a:t>
            </a:r>
            <a:r>
              <a:rPr lang="en-US" sz="1900" dirty="0"/>
              <a:t> Abdulla </a:t>
            </a:r>
            <a:r>
              <a:rPr lang="en-US" sz="1900" dirty="0" err="1"/>
              <a:t>Qodiriy</a:t>
            </a:r>
            <a:r>
              <a:rPr lang="en-US" sz="1900" dirty="0"/>
              <a:t> </a:t>
            </a:r>
            <a:r>
              <a:rPr lang="en-US" sz="1900" dirty="0" err="1"/>
              <a:t>nomi</a:t>
            </a:r>
            <a:r>
              <a:rPr lang="en-US" sz="1900" dirty="0"/>
              <a:t> </a:t>
            </a:r>
            <a:r>
              <a:rPr lang="en-US" sz="1900" dirty="0" err="1"/>
              <a:t>berilgan</a:t>
            </a:r>
            <a:r>
              <a:rPr lang="en-US" sz="1900" dirty="0"/>
              <a:t>.</a:t>
            </a:r>
          </a:p>
          <a:p>
            <a:pPr algn="just"/>
            <a:endParaRPr lang="en-US" sz="1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620688"/>
            <a:ext cx="8534400" cy="758952"/>
          </a:xfrm>
        </p:spPr>
        <p:txBody>
          <a:bodyPr>
            <a:noAutofit/>
          </a:bodyPr>
          <a:lstStyle/>
          <a:p>
            <a:r>
              <a:rPr lang="en-US" sz="2500" dirty="0"/>
              <a:t> </a:t>
            </a:r>
            <a:r>
              <a:rPr lang="en-US" sz="2500" b="1" dirty="0" err="1"/>
              <a:t>Adibning</a:t>
            </a:r>
            <a:r>
              <a:rPr lang="en-US" sz="2500" b="1" dirty="0"/>
              <a:t> </a:t>
            </a:r>
            <a:r>
              <a:rPr lang="en-US" sz="2500" b="1" dirty="0" err="1"/>
              <a:t>ijodiy</a:t>
            </a:r>
            <a:r>
              <a:rPr lang="en-US" sz="2500" b="1" dirty="0"/>
              <a:t> </a:t>
            </a:r>
            <a:r>
              <a:rPr lang="en-US" sz="2500" b="1" dirty="0" err="1"/>
              <a:t>faoliyati</a:t>
            </a:r>
            <a:r>
              <a:rPr lang="en-US" sz="2500" b="1" dirty="0"/>
              <a:t> </a:t>
            </a:r>
            <a:r>
              <a:rPr lang="en-US" sz="2500" b="1" dirty="0" err="1"/>
              <a:t>haqida</a:t>
            </a:r>
            <a:r>
              <a:rPr lang="en-US" sz="2500" b="1" dirty="0"/>
              <a:t>.</a:t>
            </a:r>
            <a:r>
              <a:rPr lang="en-US" sz="2500" dirty="0"/>
              <a:t/>
            </a:r>
            <a:br>
              <a:rPr lang="en-US" sz="2500" dirty="0"/>
            </a:br>
            <a:r>
              <a:rPr lang="en-US" sz="2500" b="1" dirty="0" err="1"/>
              <a:t>Qodiriy</a:t>
            </a:r>
            <a:r>
              <a:rPr lang="en-US" sz="2500" b="1" dirty="0"/>
              <a:t> – </a:t>
            </a:r>
            <a:r>
              <a:rPr lang="en-US" sz="2500" b="1" dirty="0" err="1"/>
              <a:t>jurnalist</a:t>
            </a:r>
            <a:r>
              <a:rPr lang="en-US" sz="2500" b="1" dirty="0"/>
              <a:t>.</a:t>
            </a:r>
            <a:r>
              <a:rPr lang="en-US" sz="2500" dirty="0"/>
              <a:t/>
            </a:r>
            <a:br>
              <a:rPr lang="en-US" sz="2500" dirty="0"/>
            </a:br>
            <a:endParaRPr lang="ru-RU" sz="2500" dirty="0"/>
          </a:p>
        </p:txBody>
      </p:sp>
      <p:sp>
        <p:nvSpPr>
          <p:cNvPr id="7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8229600" cy="5214938"/>
          </a:xfrm>
        </p:spPr>
        <p:txBody>
          <a:bodyPr>
            <a:noAutofit/>
          </a:bodyPr>
          <a:lstStyle/>
          <a:p>
            <a:r>
              <a:rPr lang="en-US" sz="2000" dirty="0"/>
              <a:t>1914 </a:t>
            </a:r>
            <a:r>
              <a:rPr lang="en-US" sz="2000" dirty="0" err="1"/>
              <a:t>yilda</a:t>
            </a:r>
            <a:r>
              <a:rPr lang="en-US" sz="2000" dirty="0"/>
              <a:t> </a:t>
            </a:r>
            <a:r>
              <a:rPr lang="en-US" sz="2000" dirty="0" err="1"/>
              <a:t>boshlangan</a:t>
            </a:r>
            <a:r>
              <a:rPr lang="en-US" sz="2000" dirty="0"/>
              <a:t> </a:t>
            </a:r>
            <a:r>
              <a:rPr lang="en-US" sz="2000" dirty="0" err="1"/>
              <a:t>birinchi</a:t>
            </a:r>
            <a:r>
              <a:rPr lang="en-US" sz="2000" dirty="0"/>
              <a:t> </a:t>
            </a:r>
            <a:r>
              <a:rPr lang="en-US" sz="2000" dirty="0" err="1"/>
              <a:t>jahon</a:t>
            </a:r>
            <a:r>
              <a:rPr lang="en-US" sz="2000" dirty="0"/>
              <a:t> </a:t>
            </a:r>
            <a:r>
              <a:rPr lang="en-US" sz="2000" dirty="0" err="1"/>
              <a:t>urushi</a:t>
            </a:r>
            <a:r>
              <a:rPr lang="en-US" sz="2000" dirty="0"/>
              <a:t> </a:t>
            </a:r>
            <a:r>
              <a:rPr lang="en-US" sz="2000" dirty="0" err="1"/>
              <a:t>Rossiyaning</a:t>
            </a:r>
            <a:r>
              <a:rPr lang="en-US" sz="2000" dirty="0"/>
              <a:t> </a:t>
            </a:r>
            <a:r>
              <a:rPr lang="en-US" sz="2000" dirty="0" err="1"/>
              <a:t>qonli</a:t>
            </a:r>
            <a:r>
              <a:rPr lang="en-US" sz="2000" dirty="0"/>
              <a:t> </a:t>
            </a:r>
            <a:r>
              <a:rPr lang="en-US" sz="2000" dirty="0" err="1"/>
              <a:t>janglar</a:t>
            </a:r>
            <a:r>
              <a:rPr lang="en-US" sz="2000" dirty="0"/>
              <a:t> </a:t>
            </a:r>
            <a:r>
              <a:rPr lang="en-US" sz="2000" dirty="0" err="1"/>
              <a:t>girdobiga</a:t>
            </a:r>
            <a:r>
              <a:rPr lang="en-US" sz="2000" dirty="0"/>
              <a:t> </a:t>
            </a:r>
            <a:r>
              <a:rPr lang="en-US" sz="2000" dirty="0" err="1"/>
              <a:t>tortilishi</a:t>
            </a:r>
            <a:r>
              <a:rPr lang="en-US" sz="2000" dirty="0"/>
              <a:t> </a:t>
            </a:r>
            <a:r>
              <a:rPr lang="en-US" sz="2000" dirty="0" err="1"/>
              <a:t>tufayli</a:t>
            </a:r>
            <a:r>
              <a:rPr lang="en-US" sz="2000" dirty="0"/>
              <a:t> </a:t>
            </a:r>
            <a:r>
              <a:rPr lang="en-US" sz="2000" dirty="0" err="1"/>
              <a:t>undagi</a:t>
            </a:r>
            <a:r>
              <a:rPr lang="en-US" sz="2000" dirty="0"/>
              <a:t> </a:t>
            </a:r>
            <a:r>
              <a:rPr lang="en-US" sz="2000" dirty="0" err="1"/>
              <a:t>shuningdek</a:t>
            </a:r>
            <a:r>
              <a:rPr lang="en-US" sz="2000" dirty="0"/>
              <a:t> </a:t>
            </a:r>
            <a:r>
              <a:rPr lang="en-US" sz="2000" dirty="0" err="1"/>
              <a:t>uning</a:t>
            </a:r>
            <a:r>
              <a:rPr lang="en-US" sz="2000" dirty="0"/>
              <a:t> </a:t>
            </a:r>
            <a:r>
              <a:rPr lang="en-US" sz="2000" dirty="0" err="1"/>
              <a:t>mustamlaka</a:t>
            </a:r>
            <a:r>
              <a:rPr lang="en-US" sz="2000" dirty="0"/>
              <a:t> </a:t>
            </a:r>
            <a:r>
              <a:rPr lang="en-US" sz="2000" dirty="0" err="1"/>
              <a:t>o’lkasi</a:t>
            </a:r>
            <a:r>
              <a:rPr lang="en-US" sz="2000" dirty="0"/>
              <a:t> </a:t>
            </a:r>
            <a:r>
              <a:rPr lang="en-US" sz="2000" dirty="0" err="1"/>
              <a:t>Turkistondagi</a:t>
            </a:r>
            <a:r>
              <a:rPr lang="en-US" sz="2000" dirty="0"/>
              <a:t> </a:t>
            </a:r>
            <a:r>
              <a:rPr lang="en-US" sz="2000" dirty="0" err="1"/>
              <a:t>vaziyat</a:t>
            </a:r>
            <a:r>
              <a:rPr lang="en-US" sz="2000" dirty="0"/>
              <a:t> </a:t>
            </a:r>
            <a:r>
              <a:rPr lang="en-US" sz="2000" dirty="0" err="1"/>
              <a:t>keskinlashdi</a:t>
            </a:r>
            <a:r>
              <a:rPr lang="en-US" sz="2000" dirty="0"/>
              <a:t>. </a:t>
            </a:r>
            <a:r>
              <a:rPr lang="en-US" sz="2000" dirty="0" err="1"/>
              <a:t>O’lkada</a:t>
            </a:r>
            <a:r>
              <a:rPr lang="en-US" sz="2000" dirty="0"/>
              <a:t> </a:t>
            </a:r>
            <a:r>
              <a:rPr lang="en-US" sz="2000" dirty="0" err="1"/>
              <a:t>yuz</a:t>
            </a:r>
            <a:r>
              <a:rPr lang="en-US" sz="2000" dirty="0"/>
              <a:t> </a:t>
            </a:r>
            <a:r>
              <a:rPr lang="en-US" sz="2000" dirty="0" err="1"/>
              <a:t>berayotgan</a:t>
            </a:r>
            <a:r>
              <a:rPr lang="en-US" sz="2000" dirty="0"/>
              <a:t> </a:t>
            </a:r>
            <a:r>
              <a:rPr lang="en-US" sz="2000" dirty="0" err="1"/>
              <a:t>iqtisodiy</a:t>
            </a:r>
            <a:r>
              <a:rPr lang="en-US" sz="2000" dirty="0"/>
              <a:t> </a:t>
            </a:r>
            <a:r>
              <a:rPr lang="en-US" sz="2000" dirty="0" err="1"/>
              <a:t>siyosiy</a:t>
            </a:r>
            <a:r>
              <a:rPr lang="en-US" sz="2000" dirty="0"/>
              <a:t> </a:t>
            </a:r>
            <a:r>
              <a:rPr lang="en-US" sz="2000" dirty="0" err="1"/>
              <a:t>tanglik</a:t>
            </a:r>
            <a:r>
              <a:rPr lang="en-US" sz="2000" dirty="0"/>
              <a:t>, </a:t>
            </a:r>
            <a:r>
              <a:rPr lang="en-US" sz="2000" dirty="0" err="1"/>
              <a:t>sabr</a:t>
            </a:r>
            <a:r>
              <a:rPr lang="en-US" sz="2000" dirty="0"/>
              <a:t> </a:t>
            </a:r>
            <a:r>
              <a:rPr lang="en-US" sz="2000" dirty="0" err="1"/>
              <a:t>kosasi</a:t>
            </a:r>
            <a:r>
              <a:rPr lang="en-US" sz="2000" dirty="0"/>
              <a:t> </a:t>
            </a:r>
            <a:r>
              <a:rPr lang="en-US" sz="2000" dirty="0" err="1"/>
              <a:t>to’lgan</a:t>
            </a:r>
            <a:r>
              <a:rPr lang="en-US" sz="2000" dirty="0"/>
              <a:t> </a:t>
            </a:r>
            <a:r>
              <a:rPr lang="en-US" sz="2000" dirty="0" err="1"/>
              <a:t>xalq</a:t>
            </a:r>
            <a:r>
              <a:rPr lang="en-US" sz="2000" dirty="0"/>
              <a:t> </a:t>
            </a:r>
            <a:r>
              <a:rPr lang="en-US" sz="2000" dirty="0" err="1"/>
              <a:t>orasidagi</a:t>
            </a:r>
            <a:r>
              <a:rPr lang="en-US" sz="2000" dirty="0"/>
              <a:t> </a:t>
            </a:r>
            <a:r>
              <a:rPr lang="en-US" sz="2000" dirty="0" err="1"/>
              <a:t>ommaviy</a:t>
            </a:r>
            <a:r>
              <a:rPr lang="en-US" sz="2000" dirty="0"/>
              <a:t> </a:t>
            </a:r>
            <a:r>
              <a:rPr lang="en-US" sz="2000" dirty="0" err="1"/>
              <a:t>noroziliklar</a:t>
            </a:r>
            <a:r>
              <a:rPr lang="en-US" sz="2000" dirty="0"/>
              <a:t> </a:t>
            </a:r>
            <a:r>
              <a:rPr lang="en-US" sz="2000" dirty="0" err="1"/>
              <a:t>hususan</a:t>
            </a:r>
            <a:r>
              <a:rPr lang="en-US" sz="2000" dirty="0"/>
              <a:t> 1916 </a:t>
            </a:r>
            <a:r>
              <a:rPr lang="en-US" sz="2000" dirty="0" err="1"/>
              <a:t>yilgi</a:t>
            </a:r>
            <a:r>
              <a:rPr lang="en-US" sz="2000" dirty="0"/>
              <a:t> </a:t>
            </a:r>
            <a:r>
              <a:rPr lang="en-US" sz="2000" dirty="0" err="1"/>
              <a:t>mardikorv</a:t>
            </a:r>
            <a:r>
              <a:rPr lang="en-US" sz="2000" dirty="0"/>
              <a:t> </a:t>
            </a:r>
            <a:r>
              <a:rPr lang="en-US" sz="2000" dirty="0" err="1"/>
              <a:t>olish</a:t>
            </a:r>
            <a:r>
              <a:rPr lang="en-US" sz="2000" dirty="0"/>
              <a:t>, 1917 </a:t>
            </a:r>
            <a:r>
              <a:rPr lang="en-US" sz="2000" dirty="0" err="1"/>
              <a:t>yilgi</a:t>
            </a:r>
            <a:r>
              <a:rPr lang="en-US" sz="2000" dirty="0"/>
              <a:t> </a:t>
            </a:r>
            <a:r>
              <a:rPr lang="en-US" sz="2000" dirty="0" err="1"/>
              <a:t>fevral</a:t>
            </a:r>
            <a:r>
              <a:rPr lang="en-US" sz="2000" dirty="0"/>
              <a:t> </a:t>
            </a:r>
            <a:r>
              <a:rPr lang="en-US" sz="2000" dirty="0" err="1"/>
              <a:t>inqilobi</a:t>
            </a:r>
            <a:r>
              <a:rPr lang="en-US" sz="2000" dirty="0"/>
              <a:t> </a:t>
            </a:r>
            <a:r>
              <a:rPr lang="en-US" sz="2000" dirty="0" err="1"/>
              <a:t>voqealari</a:t>
            </a:r>
            <a:r>
              <a:rPr lang="en-US" sz="2000" dirty="0"/>
              <a:t> </a:t>
            </a:r>
            <a:r>
              <a:rPr lang="en-US" sz="2000" dirty="0" err="1"/>
              <a:t>Qodiriyning</a:t>
            </a:r>
            <a:r>
              <a:rPr lang="en-US" sz="2000" dirty="0"/>
              <a:t> </a:t>
            </a:r>
            <a:r>
              <a:rPr lang="en-US" sz="2000" dirty="0" err="1"/>
              <a:t>ijtimoiy</a:t>
            </a:r>
            <a:r>
              <a:rPr lang="en-US" sz="2000" dirty="0"/>
              <a:t> </a:t>
            </a:r>
            <a:r>
              <a:rPr lang="en-US" sz="2000" dirty="0" err="1"/>
              <a:t>siyosiy</a:t>
            </a:r>
            <a:r>
              <a:rPr lang="en-US" sz="2000" dirty="0"/>
              <a:t> </a:t>
            </a:r>
            <a:r>
              <a:rPr lang="en-US" sz="2000" dirty="0" err="1"/>
              <a:t>qarashlariga</a:t>
            </a:r>
            <a:r>
              <a:rPr lang="en-US" sz="2000" dirty="0"/>
              <a:t> </a:t>
            </a:r>
            <a:r>
              <a:rPr lang="en-US" sz="2000" dirty="0" err="1"/>
              <a:t>kuchli</a:t>
            </a:r>
            <a:r>
              <a:rPr lang="en-US" sz="2000" dirty="0"/>
              <a:t> </a:t>
            </a:r>
            <a:r>
              <a:rPr lang="en-US" sz="2000" dirty="0" err="1"/>
              <a:t>ta’sir</a:t>
            </a:r>
            <a:r>
              <a:rPr lang="en-US" sz="2000" dirty="0"/>
              <a:t> </a:t>
            </a:r>
            <a:r>
              <a:rPr lang="en-US" sz="2000" dirty="0" err="1"/>
              <a:t>etdi</a:t>
            </a:r>
            <a:r>
              <a:rPr lang="en-US" sz="2000" dirty="0"/>
              <a:t>.</a:t>
            </a:r>
          </a:p>
          <a:p>
            <a:r>
              <a:rPr lang="en-US" sz="2000" dirty="0"/>
              <a:t>U </a:t>
            </a:r>
            <a:r>
              <a:rPr lang="en-US" sz="2000" dirty="0" err="1"/>
              <a:t>endi</a:t>
            </a:r>
            <a:r>
              <a:rPr lang="en-US" sz="2000" dirty="0"/>
              <a:t> </a:t>
            </a:r>
            <a:r>
              <a:rPr lang="en-US" sz="2000" dirty="0" err="1"/>
              <a:t>ijtimoiy-siyosiy</a:t>
            </a:r>
            <a:r>
              <a:rPr lang="en-US" sz="2000" dirty="0"/>
              <a:t> </a:t>
            </a:r>
            <a:r>
              <a:rPr lang="en-US" sz="2000" dirty="0" err="1"/>
              <a:t>ishlarga</a:t>
            </a:r>
            <a:r>
              <a:rPr lang="en-US" sz="2000" dirty="0"/>
              <a:t> </a:t>
            </a:r>
            <a:r>
              <a:rPr lang="en-US" sz="2000" dirty="0" err="1"/>
              <a:t>aralasha</a:t>
            </a:r>
            <a:r>
              <a:rPr lang="en-US" sz="2000" dirty="0"/>
              <a:t> </a:t>
            </a:r>
            <a:r>
              <a:rPr lang="en-US" sz="2000" dirty="0" err="1"/>
              <a:t>boshladi</a:t>
            </a:r>
            <a:r>
              <a:rPr lang="en-US" sz="2000" dirty="0"/>
              <a:t>. 1917 </a:t>
            </a:r>
            <a:r>
              <a:rPr lang="en-US" sz="2000" dirty="0" err="1"/>
              <a:t>yil</a:t>
            </a:r>
            <a:r>
              <a:rPr lang="en-US" sz="2000" dirty="0"/>
              <a:t> </a:t>
            </a:r>
            <a:r>
              <a:rPr lang="en-US" sz="2000" dirty="0" err="1"/>
              <a:t>fevral</a:t>
            </a:r>
            <a:r>
              <a:rPr lang="en-US" sz="2000" dirty="0"/>
              <a:t> </a:t>
            </a:r>
            <a:r>
              <a:rPr lang="en-US" sz="2000" dirty="0" err="1"/>
              <a:t>inqilobidan</a:t>
            </a:r>
            <a:r>
              <a:rPr lang="en-US" sz="2000" dirty="0"/>
              <a:t> </a:t>
            </a:r>
            <a:r>
              <a:rPr lang="en-US" sz="2000" dirty="0" err="1"/>
              <a:t>keyin</a:t>
            </a:r>
            <a:r>
              <a:rPr lang="en-US" sz="2000" dirty="0"/>
              <a:t> </a:t>
            </a:r>
            <a:r>
              <a:rPr lang="en-US" sz="2000" dirty="0" err="1"/>
              <a:t>xalq</a:t>
            </a:r>
            <a:r>
              <a:rPr lang="en-US" sz="2000" dirty="0"/>
              <a:t> </a:t>
            </a:r>
            <a:r>
              <a:rPr lang="en-US" sz="2000" dirty="0" err="1"/>
              <a:t>milisiyasiga</a:t>
            </a:r>
            <a:r>
              <a:rPr lang="en-US" sz="2000" dirty="0"/>
              <a:t> </a:t>
            </a:r>
            <a:r>
              <a:rPr lang="en-US" sz="2000" dirty="0" err="1"/>
              <a:t>ko’ngilli</a:t>
            </a:r>
            <a:r>
              <a:rPr lang="en-US" sz="2000" dirty="0"/>
              <a:t> </a:t>
            </a:r>
            <a:r>
              <a:rPr lang="en-US" sz="2000" dirty="0" err="1"/>
              <a:t>bo’lib</a:t>
            </a:r>
            <a:r>
              <a:rPr lang="en-US" sz="2000" dirty="0"/>
              <a:t> </a:t>
            </a:r>
            <a:r>
              <a:rPr lang="en-US" sz="2000" dirty="0" err="1"/>
              <a:t>yozildi</a:t>
            </a:r>
            <a:r>
              <a:rPr lang="en-US" sz="2000" dirty="0"/>
              <a:t>, </a:t>
            </a:r>
            <a:r>
              <a:rPr lang="en-US" sz="2000" dirty="0" err="1"/>
              <a:t>so’ng</a:t>
            </a:r>
            <a:r>
              <a:rPr lang="en-US" sz="2000" dirty="0"/>
              <a:t> </a:t>
            </a:r>
            <a:r>
              <a:rPr lang="en-US" sz="2000" dirty="0" err="1"/>
              <a:t>Toshkentning</a:t>
            </a:r>
            <a:r>
              <a:rPr lang="en-US" sz="2000" dirty="0"/>
              <a:t> </a:t>
            </a:r>
            <a:r>
              <a:rPr lang="en-US" sz="2000" dirty="0" err="1"/>
              <a:t>eski</a:t>
            </a:r>
            <a:r>
              <a:rPr lang="en-US" sz="2000" dirty="0"/>
              <a:t> </a:t>
            </a:r>
            <a:r>
              <a:rPr lang="en-US" sz="2000" dirty="0" err="1"/>
              <a:t>shahar</a:t>
            </a:r>
            <a:r>
              <a:rPr lang="en-US" sz="2000" dirty="0"/>
              <a:t> </a:t>
            </a:r>
            <a:r>
              <a:rPr lang="en-US" sz="2000" dirty="0" err="1"/>
              <a:t>qismida</a:t>
            </a:r>
            <a:r>
              <a:rPr lang="en-US" sz="2000" dirty="0"/>
              <a:t> </a:t>
            </a:r>
            <a:r>
              <a:rPr lang="en-US" sz="2000" dirty="0" err="1"/>
              <a:t>ochilgan</a:t>
            </a:r>
            <a:r>
              <a:rPr lang="en-US" sz="2000" dirty="0"/>
              <a:t> </a:t>
            </a:r>
            <a:r>
              <a:rPr lang="en-US" sz="2000" dirty="0" err="1"/>
              <a:t>oziq</a:t>
            </a:r>
            <a:r>
              <a:rPr lang="en-US" sz="2000" dirty="0"/>
              <a:t> </a:t>
            </a:r>
            <a:r>
              <a:rPr lang="en-US" sz="2000" dirty="0" err="1"/>
              <a:t>komitetiga</a:t>
            </a:r>
            <a:r>
              <a:rPr lang="en-US" sz="2000" dirty="0"/>
              <a:t> </a:t>
            </a:r>
            <a:r>
              <a:rPr lang="en-US" sz="2000" dirty="0" err="1"/>
              <a:t>MIrza</a:t>
            </a:r>
            <a:r>
              <a:rPr lang="en-US" sz="2000" dirty="0"/>
              <a:t> </a:t>
            </a:r>
            <a:r>
              <a:rPr lang="en-US" sz="2000" dirty="0" err="1"/>
              <a:t>bo’lib</a:t>
            </a:r>
            <a:r>
              <a:rPr lang="en-US" sz="2000" dirty="0"/>
              <a:t> </a:t>
            </a:r>
            <a:r>
              <a:rPr lang="en-US" sz="2000" dirty="0" err="1"/>
              <a:t>kirdi</a:t>
            </a:r>
            <a:r>
              <a:rPr lang="en-US" sz="2000" dirty="0"/>
              <a:t>. “</a:t>
            </a:r>
            <a:r>
              <a:rPr lang="en-US" sz="2000" dirty="0" err="1"/>
              <a:t>Nikolayning</a:t>
            </a:r>
            <a:r>
              <a:rPr lang="en-US" sz="2000" dirty="0"/>
              <a:t> </a:t>
            </a:r>
            <a:r>
              <a:rPr lang="en-US" sz="2000" dirty="0" err="1"/>
              <a:t>taxtdan</a:t>
            </a:r>
            <a:r>
              <a:rPr lang="en-US" sz="2000" dirty="0"/>
              <a:t> </a:t>
            </a:r>
            <a:r>
              <a:rPr lang="en-US" sz="2000" dirty="0" err="1"/>
              <a:t>yiqilib</a:t>
            </a:r>
            <a:r>
              <a:rPr lang="en-US" sz="2000" dirty="0"/>
              <a:t>, </a:t>
            </a:r>
            <a:r>
              <a:rPr lang="en-US" sz="2000" dirty="0" err="1"/>
              <a:t>Huriyat</a:t>
            </a:r>
            <a:r>
              <a:rPr lang="en-US" sz="2000" dirty="0"/>
              <a:t> </a:t>
            </a:r>
            <a:r>
              <a:rPr lang="en-US" sz="2000" dirty="0" err="1"/>
              <a:t>bo’lg’oniga</a:t>
            </a:r>
            <a:r>
              <a:rPr lang="en-US" sz="2000" dirty="0"/>
              <a:t> </a:t>
            </a:r>
            <a:r>
              <a:rPr lang="en-US" sz="2000" dirty="0" err="1"/>
              <a:t>xursandligim</a:t>
            </a:r>
            <a:r>
              <a:rPr lang="en-US" sz="2000" dirty="0"/>
              <a:t> </a:t>
            </a:r>
            <a:r>
              <a:rPr lang="en-US" sz="2000" dirty="0" err="1"/>
              <a:t>albatta</a:t>
            </a:r>
            <a:r>
              <a:rPr lang="en-US" sz="2000" dirty="0"/>
              <a:t> </a:t>
            </a:r>
            <a:r>
              <a:rPr lang="en-US" sz="2000" dirty="0" err="1"/>
              <a:t>dunyoga</a:t>
            </a:r>
            <a:r>
              <a:rPr lang="en-US" sz="2000" dirty="0"/>
              <a:t> </a:t>
            </a:r>
            <a:r>
              <a:rPr lang="en-US" sz="2000" dirty="0" err="1"/>
              <a:t>sig’mas</a:t>
            </a:r>
            <a:r>
              <a:rPr lang="en-US" sz="2000" dirty="0"/>
              <a:t> </a:t>
            </a:r>
            <a:r>
              <a:rPr lang="en-US" sz="2000" dirty="0" err="1"/>
              <a:t>edi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sig’masligi</a:t>
            </a:r>
            <a:r>
              <a:rPr lang="en-US" sz="2000" dirty="0"/>
              <a:t> </a:t>
            </a:r>
            <a:r>
              <a:rPr lang="en-US" sz="2000" dirty="0" err="1"/>
              <a:t>tabiiy</a:t>
            </a:r>
            <a:r>
              <a:rPr lang="en-US" sz="2000" dirty="0"/>
              <a:t> </a:t>
            </a:r>
            <a:r>
              <a:rPr lang="en-US" sz="2000" dirty="0" err="1"/>
              <a:t>edi</a:t>
            </a:r>
            <a:r>
              <a:rPr lang="en-US" sz="2000" dirty="0"/>
              <a:t>. </a:t>
            </a:r>
            <a:r>
              <a:rPr lang="en-US" sz="2000" dirty="0" err="1"/>
              <a:t>Ayniqsa</a:t>
            </a:r>
            <a:r>
              <a:rPr lang="en-US" sz="2000" dirty="0"/>
              <a:t>, 1916 </a:t>
            </a:r>
            <a:r>
              <a:rPr lang="en-US" sz="2000" dirty="0" err="1"/>
              <a:t>yil</a:t>
            </a:r>
            <a:r>
              <a:rPr lang="en-US" sz="2000" dirty="0"/>
              <a:t> </a:t>
            </a:r>
            <a:r>
              <a:rPr lang="en-US" sz="2000" dirty="0" err="1"/>
              <a:t>rabochiy</a:t>
            </a:r>
            <a:r>
              <a:rPr lang="en-US" sz="2000" dirty="0"/>
              <a:t> </a:t>
            </a:r>
            <a:r>
              <a:rPr lang="en-US" sz="2000" dirty="0" err="1"/>
              <a:t>olish</a:t>
            </a:r>
            <a:r>
              <a:rPr lang="en-US" sz="2000" dirty="0"/>
              <a:t> </a:t>
            </a:r>
            <a:r>
              <a:rPr lang="en-US" sz="2000" dirty="0" err="1"/>
              <a:t>masalasidan</a:t>
            </a:r>
            <a:r>
              <a:rPr lang="en-US" sz="2000" dirty="0"/>
              <a:t> </a:t>
            </a:r>
            <a:r>
              <a:rPr lang="en-US" sz="2000" dirty="0" err="1"/>
              <a:t>keyin</a:t>
            </a:r>
            <a:r>
              <a:rPr lang="en-US" sz="2000" dirty="0"/>
              <a:t> </a:t>
            </a:r>
            <a:r>
              <a:rPr lang="en-US" sz="2000" dirty="0" err="1"/>
              <a:t>umuman</a:t>
            </a:r>
            <a:r>
              <a:rPr lang="en-US" sz="2000" dirty="0"/>
              <a:t> </a:t>
            </a:r>
            <a:r>
              <a:rPr lang="en-US" sz="2000" dirty="0" err="1"/>
              <a:t>Turkiston</a:t>
            </a:r>
            <a:r>
              <a:rPr lang="en-US" sz="2000" dirty="0"/>
              <a:t> </a:t>
            </a:r>
            <a:r>
              <a:rPr lang="en-US" sz="2000" dirty="0" err="1"/>
              <a:t>ishlarida</a:t>
            </a:r>
            <a:r>
              <a:rPr lang="en-US" sz="2000" dirty="0"/>
              <a:t> </a:t>
            </a:r>
            <a:r>
              <a:rPr lang="en-US" sz="2000" dirty="0" err="1"/>
              <a:t>Uyg’ongan</a:t>
            </a:r>
            <a:r>
              <a:rPr lang="en-US" sz="2000" dirty="0"/>
              <a:t> </a:t>
            </a:r>
            <a:r>
              <a:rPr lang="en-US" sz="2000" dirty="0" err="1"/>
              <a:t>istibdodga</a:t>
            </a:r>
            <a:r>
              <a:rPr lang="en-US" sz="2000" dirty="0"/>
              <a:t> </a:t>
            </a:r>
            <a:r>
              <a:rPr lang="en-US" sz="2000" dirty="0" err="1"/>
              <a:t>nafrat</a:t>
            </a:r>
            <a:r>
              <a:rPr lang="en-US" sz="2000" dirty="0"/>
              <a:t> </a:t>
            </a:r>
            <a:r>
              <a:rPr lang="en-US" sz="2000" dirty="0" err="1"/>
              <a:t>menda</a:t>
            </a:r>
            <a:r>
              <a:rPr lang="en-US" sz="2000" dirty="0"/>
              <a:t> ham </a:t>
            </a:r>
            <a:r>
              <a:rPr lang="en-US" sz="2000" dirty="0" err="1"/>
              <a:t>kuchli</a:t>
            </a:r>
            <a:r>
              <a:rPr lang="en-US" sz="2000" dirty="0"/>
              <a:t> </a:t>
            </a:r>
            <a:r>
              <a:rPr lang="en-US" sz="2000" dirty="0" err="1"/>
              <a:t>edi</a:t>
            </a:r>
            <a:r>
              <a:rPr lang="en-US" sz="2000" dirty="0"/>
              <a:t>”– deb </a:t>
            </a:r>
            <a:r>
              <a:rPr lang="en-US" sz="2000" dirty="0" err="1"/>
              <a:t>yozdi</a:t>
            </a:r>
            <a:r>
              <a:rPr lang="en-US" sz="2000" dirty="0"/>
              <a:t> </a:t>
            </a:r>
            <a:r>
              <a:rPr lang="en-US" sz="2000" dirty="0" err="1"/>
              <a:t>adib</a:t>
            </a:r>
            <a:r>
              <a:rPr lang="en-US" sz="2000" dirty="0"/>
              <a:t>.</a:t>
            </a:r>
          </a:p>
          <a:p>
            <a:pPr algn="just"/>
            <a:endParaRPr lang="en-US" sz="1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673119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500" dirty="0" err="1"/>
              <a:t>Qodiriy</a:t>
            </a:r>
            <a:r>
              <a:rPr lang="en-US" sz="2500" dirty="0"/>
              <a:t> </a:t>
            </a:r>
            <a:r>
              <a:rPr lang="en-US" sz="2500" dirty="0" err="1"/>
              <a:t>matbuot</a:t>
            </a:r>
            <a:r>
              <a:rPr lang="en-US" sz="2500" dirty="0"/>
              <a:t>, </a:t>
            </a:r>
            <a:r>
              <a:rPr lang="en-US" sz="2500" dirty="0" err="1"/>
              <a:t>jurnalistika</a:t>
            </a:r>
            <a:r>
              <a:rPr lang="en-US" sz="2500" dirty="0"/>
              <a:t> </a:t>
            </a:r>
            <a:r>
              <a:rPr lang="en-US" sz="2500" dirty="0" err="1"/>
              <a:t>sohasidagi</a:t>
            </a:r>
            <a:r>
              <a:rPr lang="en-US" sz="2500" dirty="0"/>
              <a:t> </a:t>
            </a:r>
            <a:r>
              <a:rPr lang="en-US" sz="2500" dirty="0" err="1"/>
              <a:t>bilimi</a:t>
            </a:r>
            <a:r>
              <a:rPr lang="en-US" sz="2500" dirty="0"/>
              <a:t> </a:t>
            </a:r>
            <a:r>
              <a:rPr lang="en-US" sz="2500" dirty="0" err="1"/>
              <a:t>va</a:t>
            </a:r>
            <a:r>
              <a:rPr lang="en-US" sz="2500" dirty="0"/>
              <a:t> </a:t>
            </a:r>
            <a:r>
              <a:rPr lang="en-US" sz="2500" dirty="0" err="1"/>
              <a:t>malakasini</a:t>
            </a:r>
            <a:r>
              <a:rPr lang="en-US" sz="2500" dirty="0"/>
              <a:t> </a:t>
            </a:r>
            <a:r>
              <a:rPr lang="en-US" sz="2500" dirty="0" err="1"/>
              <a:t>oshirish</a:t>
            </a:r>
            <a:r>
              <a:rPr lang="en-US" sz="2500" dirty="0"/>
              <a:t> </a:t>
            </a:r>
            <a:r>
              <a:rPr lang="en-US" sz="2500" dirty="0" err="1"/>
              <a:t>maqsadida</a:t>
            </a:r>
            <a:r>
              <a:rPr lang="en-US" sz="2500" dirty="0"/>
              <a:t> 1924 </a:t>
            </a:r>
            <a:r>
              <a:rPr lang="en-US" sz="2500" dirty="0" err="1"/>
              <a:t>yil</a:t>
            </a:r>
            <a:r>
              <a:rPr lang="en-US" sz="2500" dirty="0"/>
              <a:t> </a:t>
            </a:r>
            <a:r>
              <a:rPr lang="en-US" sz="2500" dirty="0" err="1"/>
              <a:t>va</a:t>
            </a:r>
            <a:r>
              <a:rPr lang="en-US" sz="2500" dirty="0"/>
              <a:t> 1925 </a:t>
            </a:r>
            <a:r>
              <a:rPr lang="en-US" sz="2500" dirty="0" err="1"/>
              <a:t>yillarda</a:t>
            </a:r>
            <a:r>
              <a:rPr lang="en-US" sz="2500" dirty="0"/>
              <a:t> </a:t>
            </a:r>
            <a:r>
              <a:rPr lang="en-US" sz="2500" dirty="0" err="1"/>
              <a:t>Moskvadagi</a:t>
            </a:r>
            <a:r>
              <a:rPr lang="en-US" sz="2500" dirty="0"/>
              <a:t> oily </a:t>
            </a:r>
            <a:r>
              <a:rPr lang="en-US" sz="2500" dirty="0" err="1"/>
              <a:t>jurnalistika</a:t>
            </a:r>
            <a:r>
              <a:rPr lang="en-US" sz="2500" dirty="0"/>
              <a:t> </a:t>
            </a:r>
            <a:r>
              <a:rPr lang="en-US" sz="2500" dirty="0" err="1"/>
              <a:t>Institutida</a:t>
            </a:r>
            <a:r>
              <a:rPr lang="en-US" sz="2500" dirty="0"/>
              <a:t> </a:t>
            </a:r>
            <a:r>
              <a:rPr lang="en-US" sz="2500" dirty="0" err="1"/>
              <a:t>ta’lim</a:t>
            </a:r>
            <a:r>
              <a:rPr lang="en-US" sz="2500" dirty="0"/>
              <a:t> </a:t>
            </a:r>
            <a:r>
              <a:rPr lang="en-US" sz="2500" dirty="0" err="1"/>
              <a:t>oladi</a:t>
            </a:r>
            <a:r>
              <a:rPr lang="en-US" sz="2500" dirty="0"/>
              <a:t>. </a:t>
            </a:r>
            <a:r>
              <a:rPr lang="en-US" sz="2500" dirty="0" err="1"/>
              <a:t>Qodiriy</a:t>
            </a:r>
            <a:r>
              <a:rPr lang="en-US" sz="2500" dirty="0"/>
              <a:t> 1919-1925 </a:t>
            </a:r>
            <a:r>
              <a:rPr lang="en-US" sz="2500" dirty="0" err="1"/>
              <a:t>yillar</a:t>
            </a:r>
            <a:r>
              <a:rPr lang="en-US" sz="2500" dirty="0"/>
              <a:t> </a:t>
            </a:r>
            <a:r>
              <a:rPr lang="en-US" sz="2500" dirty="0" err="1"/>
              <a:t>orasida</a:t>
            </a:r>
            <a:r>
              <a:rPr lang="en-US" sz="2500" dirty="0"/>
              <a:t> </a:t>
            </a:r>
            <a:r>
              <a:rPr lang="en-US" sz="2500" dirty="0" err="1"/>
              <a:t>matbuotda</a:t>
            </a:r>
            <a:r>
              <a:rPr lang="en-US" sz="2500" dirty="0"/>
              <a:t> </a:t>
            </a:r>
            <a:r>
              <a:rPr lang="en-US" sz="2500" dirty="0" err="1"/>
              <a:t>yuzlab</a:t>
            </a:r>
            <a:r>
              <a:rPr lang="en-US" sz="2500" dirty="0"/>
              <a:t> </a:t>
            </a:r>
            <a:r>
              <a:rPr lang="en-US" sz="2500" dirty="0" err="1"/>
              <a:t>maqola</a:t>
            </a:r>
            <a:r>
              <a:rPr lang="en-US" sz="2500" dirty="0"/>
              <a:t> </a:t>
            </a:r>
            <a:r>
              <a:rPr lang="en-US" sz="2500" dirty="0" err="1"/>
              <a:t>hajviyalar</a:t>
            </a:r>
            <a:r>
              <a:rPr lang="en-US" sz="2500" dirty="0"/>
              <a:t> </a:t>
            </a:r>
            <a:r>
              <a:rPr lang="en-US" sz="2500" dirty="0" err="1"/>
              <a:t>bilan</a:t>
            </a:r>
            <a:r>
              <a:rPr lang="en-US" sz="2500" dirty="0"/>
              <a:t> </a:t>
            </a:r>
            <a:r>
              <a:rPr lang="en-US" sz="2500" dirty="0" err="1"/>
              <a:t>qatnashdi</a:t>
            </a:r>
            <a:r>
              <a:rPr lang="en-US" sz="2500" dirty="0"/>
              <a:t>. Bu </a:t>
            </a:r>
            <a:r>
              <a:rPr lang="en-US" sz="2500" dirty="0" err="1"/>
              <a:t>asarlarini</a:t>
            </a:r>
            <a:r>
              <a:rPr lang="en-US" sz="2500" dirty="0"/>
              <a:t> u </a:t>
            </a:r>
            <a:r>
              <a:rPr lang="en-US" sz="2500" dirty="0" err="1"/>
              <a:t>har</a:t>
            </a:r>
            <a:r>
              <a:rPr lang="en-US" sz="2500" dirty="0"/>
              <a:t> </a:t>
            </a:r>
            <a:r>
              <a:rPr lang="en-US" sz="2500" dirty="0" err="1"/>
              <a:t>xil</a:t>
            </a:r>
            <a:r>
              <a:rPr lang="en-US" sz="2500" dirty="0"/>
              <a:t> – </a:t>
            </a:r>
            <a:r>
              <a:rPr lang="en-US" sz="2500" dirty="0" err="1"/>
              <a:t>Qodiriy</a:t>
            </a:r>
            <a:r>
              <a:rPr lang="en-US" sz="2500" dirty="0"/>
              <a:t>, </a:t>
            </a:r>
            <a:r>
              <a:rPr lang="en-US" sz="2500" dirty="0" err="1"/>
              <a:t>Julqunboy</a:t>
            </a:r>
            <a:r>
              <a:rPr lang="en-US" sz="2500" dirty="0"/>
              <a:t>, </a:t>
            </a:r>
            <a:r>
              <a:rPr lang="en-US" sz="2500" dirty="0" err="1"/>
              <a:t>Kalvak</a:t>
            </a:r>
            <a:r>
              <a:rPr lang="en-US" sz="2500" dirty="0"/>
              <a:t> </a:t>
            </a:r>
            <a:r>
              <a:rPr lang="en-US" sz="2500" dirty="0" err="1"/>
              <a:t>Maxzum</a:t>
            </a:r>
            <a:r>
              <a:rPr lang="en-US" sz="2500" dirty="0"/>
              <a:t>, </a:t>
            </a:r>
            <a:r>
              <a:rPr lang="en-US" sz="2500" dirty="0" err="1"/>
              <a:t>Toshpo’lat</a:t>
            </a:r>
            <a:r>
              <a:rPr lang="en-US" sz="2500" dirty="0"/>
              <a:t>, </a:t>
            </a:r>
            <a:r>
              <a:rPr lang="en-US" sz="2500" dirty="0" err="1"/>
              <a:t>Ovsar</a:t>
            </a:r>
            <a:r>
              <a:rPr lang="en-US" sz="2500" dirty="0"/>
              <a:t>, </a:t>
            </a:r>
            <a:r>
              <a:rPr lang="en-US" sz="2500" dirty="0" err="1"/>
              <a:t>Dumbul</a:t>
            </a:r>
            <a:r>
              <a:rPr lang="en-US" sz="2500" dirty="0"/>
              <a:t>, </a:t>
            </a:r>
            <a:r>
              <a:rPr lang="en-US" sz="2500" dirty="0" err="1"/>
              <a:t>Chig’oy</a:t>
            </a:r>
            <a:r>
              <a:rPr lang="en-US" sz="2500" dirty="0"/>
              <a:t> </a:t>
            </a:r>
            <a:r>
              <a:rPr lang="en-US" sz="2500" dirty="0" err="1"/>
              <a:t>degan</a:t>
            </a:r>
            <a:r>
              <a:rPr lang="en-US" sz="2500" dirty="0"/>
              <a:t> </a:t>
            </a:r>
            <a:r>
              <a:rPr lang="en-US" sz="2500" dirty="0" err="1"/>
              <a:t>imzo-tahalluslar</a:t>
            </a:r>
            <a:r>
              <a:rPr lang="en-US" sz="2500" dirty="0"/>
              <a:t> </a:t>
            </a:r>
            <a:r>
              <a:rPr lang="en-US" sz="2500" dirty="0" err="1"/>
              <a:t>bilan</a:t>
            </a:r>
            <a:r>
              <a:rPr lang="en-US" sz="2500" dirty="0"/>
              <a:t> </a:t>
            </a:r>
            <a:r>
              <a:rPr lang="en-US" sz="2500" dirty="0" err="1"/>
              <a:t>e’lon</a:t>
            </a:r>
            <a:r>
              <a:rPr lang="en-US" sz="2500" dirty="0"/>
              <a:t> </a:t>
            </a:r>
            <a:r>
              <a:rPr lang="en-US" sz="2500" dirty="0" err="1"/>
              <a:t>qilgan</a:t>
            </a:r>
            <a:r>
              <a:rPr lang="en-US" sz="2500" dirty="0"/>
              <a:t>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534400" cy="758952"/>
          </a:xfrm>
        </p:spPr>
        <p:txBody>
          <a:bodyPr>
            <a:noAutofit/>
          </a:bodyPr>
          <a:lstStyle/>
          <a:p>
            <a:r>
              <a:rPr lang="en-US" sz="2500" b="1" dirty="0" err="1"/>
              <a:t>Qodiriy</a:t>
            </a:r>
            <a:r>
              <a:rPr lang="en-US" sz="2500" b="1" dirty="0"/>
              <a:t> </a:t>
            </a:r>
            <a:r>
              <a:rPr lang="en-US" sz="2500" b="1" dirty="0" err="1"/>
              <a:t>O’zbek</a:t>
            </a:r>
            <a:r>
              <a:rPr lang="en-US" sz="2500" b="1" dirty="0"/>
              <a:t> </a:t>
            </a:r>
            <a:r>
              <a:rPr lang="en-US" sz="2500" b="1" dirty="0" err="1"/>
              <a:t>romanchilarining</a:t>
            </a:r>
            <a:r>
              <a:rPr lang="en-US" sz="2500" b="1" dirty="0"/>
              <a:t> </a:t>
            </a:r>
            <a:r>
              <a:rPr lang="en-US" sz="2500" b="1" dirty="0" err="1"/>
              <a:t>asoschisi</a:t>
            </a:r>
            <a:r>
              <a:rPr lang="en-US" sz="2500" b="1" dirty="0"/>
              <a:t>. </a:t>
            </a:r>
            <a:r>
              <a:rPr lang="en-US" sz="2500" b="1" dirty="0" err="1"/>
              <a:t>Adibning</a:t>
            </a:r>
            <a:r>
              <a:rPr lang="en-US" sz="2500" b="1" dirty="0"/>
              <a:t> </a:t>
            </a:r>
            <a:r>
              <a:rPr lang="en-US" sz="2500" b="1" dirty="0" err="1"/>
              <a:t>fojeaviy</a:t>
            </a:r>
            <a:r>
              <a:rPr lang="en-US" sz="2500" b="1" dirty="0"/>
              <a:t> </a:t>
            </a:r>
            <a:r>
              <a:rPr lang="en-US" sz="2500" b="1" dirty="0" err="1"/>
              <a:t>qismati</a:t>
            </a:r>
            <a:r>
              <a:rPr lang="en-US" sz="2500" b="1" dirty="0"/>
              <a:t>.</a:t>
            </a:r>
            <a:r>
              <a:rPr lang="en-US" sz="2500" dirty="0"/>
              <a:t/>
            </a:r>
            <a:br>
              <a:rPr lang="en-US" sz="2500" dirty="0"/>
            </a:br>
            <a:r>
              <a:rPr lang="en-US" sz="2500" dirty="0"/>
              <a:t/>
            </a:r>
            <a:br>
              <a:rPr lang="en-US" sz="2500" dirty="0"/>
            </a:br>
            <a:endParaRPr lang="ru-RU" sz="2500" dirty="0"/>
          </a:p>
        </p:txBody>
      </p:sp>
      <p:sp>
        <p:nvSpPr>
          <p:cNvPr id="5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1673119"/>
            <a:ext cx="8229600" cy="5214938"/>
          </a:xfrm>
        </p:spPr>
        <p:txBody>
          <a:bodyPr>
            <a:noAutofit/>
          </a:bodyPr>
          <a:lstStyle/>
          <a:p>
            <a:pPr algn="just"/>
            <a:r>
              <a:rPr lang="en-US" sz="2000" dirty="0" err="1"/>
              <a:t>Ayni</a:t>
            </a:r>
            <a:r>
              <a:rPr lang="en-US" sz="2000" dirty="0"/>
              <a:t> </a:t>
            </a:r>
            <a:r>
              <a:rPr lang="en-US" sz="2000" dirty="0" err="1"/>
              <a:t>paytda</a:t>
            </a:r>
            <a:r>
              <a:rPr lang="en-US" sz="2000" dirty="0"/>
              <a:t> </a:t>
            </a:r>
            <a:r>
              <a:rPr lang="en-US" sz="2000" dirty="0" err="1"/>
              <a:t>o’tmishdan</a:t>
            </a:r>
            <a:r>
              <a:rPr lang="en-US" sz="2000" dirty="0"/>
              <a:t> </a:t>
            </a:r>
            <a:r>
              <a:rPr lang="en-US" sz="2000" dirty="0" err="1"/>
              <a:t>olingan</a:t>
            </a:r>
            <a:r>
              <a:rPr lang="en-US" sz="2000" dirty="0"/>
              <a:t> </a:t>
            </a:r>
            <a:r>
              <a:rPr lang="en-US" sz="2000" dirty="0" err="1"/>
              <a:t>yirik</a:t>
            </a:r>
            <a:r>
              <a:rPr lang="en-US" sz="2000" dirty="0"/>
              <a:t> </a:t>
            </a:r>
            <a:r>
              <a:rPr lang="en-US" sz="2000" dirty="0" err="1"/>
              <a:t>asar</a:t>
            </a:r>
            <a:r>
              <a:rPr lang="en-US" sz="2000" dirty="0"/>
              <a:t> “</a:t>
            </a:r>
            <a:r>
              <a:rPr lang="en-US" sz="2000" dirty="0" err="1"/>
              <a:t>O’tgan</a:t>
            </a:r>
            <a:r>
              <a:rPr lang="en-US" sz="2000" dirty="0"/>
              <a:t> </a:t>
            </a:r>
            <a:r>
              <a:rPr lang="en-US" sz="2000" dirty="0" err="1"/>
              <a:t>kunlar</a:t>
            </a:r>
            <a:r>
              <a:rPr lang="en-US" sz="2000" dirty="0"/>
              <a:t>” </a:t>
            </a:r>
            <a:r>
              <a:rPr lang="en-US" sz="2000" dirty="0" err="1"/>
              <a:t>romani</a:t>
            </a:r>
            <a:r>
              <a:rPr lang="en-US" sz="2000" dirty="0"/>
              <a:t> </a:t>
            </a:r>
            <a:r>
              <a:rPr lang="en-US" sz="2000" dirty="0" err="1"/>
              <a:t>ustida</a:t>
            </a:r>
            <a:r>
              <a:rPr lang="en-US" sz="2000" dirty="0"/>
              <a:t> </a:t>
            </a:r>
            <a:r>
              <a:rPr lang="en-US" sz="2000" dirty="0" err="1"/>
              <a:t>ish</a:t>
            </a:r>
            <a:r>
              <a:rPr lang="en-US" sz="2000" dirty="0"/>
              <a:t> </a:t>
            </a:r>
            <a:r>
              <a:rPr lang="en-US" sz="2000" dirty="0" err="1"/>
              <a:t>olib</a:t>
            </a:r>
            <a:r>
              <a:rPr lang="en-US" sz="2000" dirty="0"/>
              <a:t> </a:t>
            </a:r>
            <a:r>
              <a:rPr lang="en-US" sz="2000" dirty="0" err="1"/>
              <a:t>borardi</a:t>
            </a:r>
            <a:r>
              <a:rPr lang="en-US" sz="2000" dirty="0"/>
              <a:t>. Bu </a:t>
            </a:r>
            <a:r>
              <a:rPr lang="en-US" sz="2000" dirty="0" err="1"/>
              <a:t>asarni</a:t>
            </a:r>
            <a:r>
              <a:rPr lang="en-US" sz="2000" dirty="0"/>
              <a:t> </a:t>
            </a:r>
            <a:r>
              <a:rPr lang="en-US" sz="2000" dirty="0" err="1"/>
              <a:t>muallif</a:t>
            </a:r>
            <a:r>
              <a:rPr lang="en-US" sz="2000" dirty="0"/>
              <a:t> 1919 </a:t>
            </a:r>
            <a:r>
              <a:rPr lang="en-US" sz="2000" dirty="0" err="1"/>
              <a:t>yilda</a:t>
            </a:r>
            <a:r>
              <a:rPr lang="en-US" sz="2000" dirty="0"/>
              <a:t> </a:t>
            </a:r>
            <a:r>
              <a:rPr lang="en-US" sz="2000" dirty="0" err="1"/>
              <a:t>yoza</a:t>
            </a:r>
            <a:r>
              <a:rPr lang="en-US" sz="2000" dirty="0"/>
              <a:t> </a:t>
            </a:r>
            <a:r>
              <a:rPr lang="en-US" sz="2000" dirty="0" err="1"/>
              <a:t>boshlagan</a:t>
            </a:r>
            <a:r>
              <a:rPr lang="en-US" sz="2000" dirty="0"/>
              <a:t>. </a:t>
            </a:r>
            <a:r>
              <a:rPr lang="en-US" sz="2000" dirty="0" err="1"/>
              <a:t>Romandan</a:t>
            </a:r>
            <a:r>
              <a:rPr lang="en-US" sz="2000" dirty="0"/>
              <a:t> </a:t>
            </a:r>
            <a:r>
              <a:rPr lang="en-US" sz="2000" dirty="0" err="1"/>
              <a:t>parchalar</a:t>
            </a:r>
            <a:r>
              <a:rPr lang="en-US" sz="2000" dirty="0"/>
              <a:t> 1922 </a:t>
            </a:r>
            <a:r>
              <a:rPr lang="en-US" sz="2000" dirty="0" err="1"/>
              <a:t>yilda</a:t>
            </a:r>
            <a:r>
              <a:rPr lang="en-US" sz="2000" dirty="0"/>
              <a:t> </a:t>
            </a:r>
            <a:r>
              <a:rPr lang="en-US" sz="2000" dirty="0" err="1"/>
              <a:t>inqilob</a:t>
            </a:r>
            <a:r>
              <a:rPr lang="en-US" sz="2000" dirty="0"/>
              <a:t> </a:t>
            </a:r>
            <a:r>
              <a:rPr lang="en-US" sz="2000" dirty="0" err="1"/>
              <a:t>jurnallarida</a:t>
            </a:r>
            <a:r>
              <a:rPr lang="en-US" sz="2000" dirty="0"/>
              <a:t> </a:t>
            </a:r>
            <a:r>
              <a:rPr lang="en-US" sz="2000" dirty="0" err="1"/>
              <a:t>bosilgan</a:t>
            </a:r>
            <a:r>
              <a:rPr lang="en-US" sz="2000" dirty="0"/>
              <a:t>. 1925 </a:t>
            </a:r>
            <a:r>
              <a:rPr lang="en-US" sz="2000" dirty="0" err="1"/>
              <a:t>yili</a:t>
            </a:r>
            <a:r>
              <a:rPr lang="en-US" sz="2000" dirty="0"/>
              <a:t> </a:t>
            </a:r>
            <a:r>
              <a:rPr lang="en-US" sz="2000" dirty="0" err="1"/>
              <a:t>asarning</a:t>
            </a:r>
            <a:r>
              <a:rPr lang="en-US" sz="2000" dirty="0"/>
              <a:t> </a:t>
            </a:r>
            <a:r>
              <a:rPr lang="en-US" sz="2000" dirty="0" err="1"/>
              <a:t>bo’limlari</a:t>
            </a:r>
            <a:r>
              <a:rPr lang="en-US" sz="2000" dirty="0"/>
              <a:t> </a:t>
            </a:r>
            <a:r>
              <a:rPr lang="en-US" sz="2000" dirty="0" err="1"/>
              <a:t>alohida-alohida</a:t>
            </a:r>
            <a:r>
              <a:rPr lang="en-US" sz="2000" dirty="0"/>
              <a:t>, </a:t>
            </a:r>
            <a:r>
              <a:rPr lang="en-US" sz="2000" dirty="0" err="1"/>
              <a:t>so’ng</a:t>
            </a:r>
            <a:r>
              <a:rPr lang="en-US" sz="2000" dirty="0"/>
              <a:t> 1926 </a:t>
            </a:r>
            <a:r>
              <a:rPr lang="en-US" sz="2000" dirty="0" err="1"/>
              <a:t>yili</a:t>
            </a:r>
            <a:r>
              <a:rPr lang="en-US" sz="2000" dirty="0"/>
              <a:t> </a:t>
            </a:r>
            <a:r>
              <a:rPr lang="en-US" sz="2000" dirty="0" err="1"/>
              <a:t>yaxlit</a:t>
            </a:r>
            <a:r>
              <a:rPr lang="en-US" sz="2000" dirty="0"/>
              <a:t> </a:t>
            </a:r>
            <a:r>
              <a:rPr lang="en-US" sz="2000" dirty="0" err="1"/>
              <a:t>holda</a:t>
            </a:r>
            <a:r>
              <a:rPr lang="en-US" sz="2000" dirty="0"/>
              <a:t> </a:t>
            </a:r>
            <a:r>
              <a:rPr lang="en-US" sz="2000" dirty="0" err="1"/>
              <a:t>kitob</a:t>
            </a:r>
            <a:r>
              <a:rPr lang="en-US" sz="2000" dirty="0"/>
              <a:t> </a:t>
            </a:r>
            <a:r>
              <a:rPr lang="en-US" sz="2000" dirty="0" err="1"/>
              <a:t>bo’lib</a:t>
            </a:r>
            <a:r>
              <a:rPr lang="en-US" sz="2000" dirty="0"/>
              <a:t> </a:t>
            </a:r>
            <a:r>
              <a:rPr lang="en-US" sz="2000" dirty="0" err="1"/>
              <a:t>chiqqan</a:t>
            </a:r>
            <a:r>
              <a:rPr lang="en-US" sz="2000" dirty="0"/>
              <a:t>. </a:t>
            </a:r>
            <a:r>
              <a:rPr lang="en-US" sz="2000" dirty="0" err="1"/>
              <a:t>Yozuvchi</a:t>
            </a:r>
            <a:r>
              <a:rPr lang="en-US" sz="2000" dirty="0"/>
              <a:t> </a:t>
            </a:r>
            <a:r>
              <a:rPr lang="en-US" sz="2000" dirty="0" err="1"/>
              <a:t>bu</a:t>
            </a:r>
            <a:r>
              <a:rPr lang="en-US" sz="2000" dirty="0"/>
              <a:t> </a:t>
            </a:r>
            <a:r>
              <a:rPr lang="en-US" sz="2000" dirty="0" err="1"/>
              <a:t>romanda</a:t>
            </a:r>
            <a:r>
              <a:rPr lang="en-US" sz="2000" dirty="0"/>
              <a:t> </a:t>
            </a:r>
            <a:r>
              <a:rPr lang="en-US" sz="2000" dirty="0" err="1"/>
              <a:t>holis</a:t>
            </a:r>
            <a:r>
              <a:rPr lang="en-US" sz="2000" dirty="0"/>
              <a:t> </a:t>
            </a:r>
            <a:r>
              <a:rPr lang="en-US" sz="2000" dirty="0" err="1"/>
              <a:t>turib</a:t>
            </a:r>
            <a:r>
              <a:rPr lang="en-US" sz="2000" dirty="0"/>
              <a:t> </a:t>
            </a:r>
            <a:r>
              <a:rPr lang="en-US" sz="2000" dirty="0" err="1"/>
              <a:t>o’tgan</a:t>
            </a:r>
            <a:r>
              <a:rPr lang="en-US" sz="2000" dirty="0"/>
              <a:t> XIX </a:t>
            </a:r>
            <a:r>
              <a:rPr lang="en-US" sz="2000" dirty="0" err="1"/>
              <a:t>asr</a:t>
            </a:r>
            <a:r>
              <a:rPr lang="en-US" sz="2000" dirty="0"/>
              <a:t> </a:t>
            </a:r>
            <a:r>
              <a:rPr lang="en-US" sz="2000" dirty="0" err="1"/>
              <a:t>o’rtalaridagi</a:t>
            </a:r>
            <a:r>
              <a:rPr lang="en-US" sz="2000" dirty="0"/>
              <a:t> </a:t>
            </a:r>
            <a:r>
              <a:rPr lang="en-US" sz="2000" dirty="0" err="1"/>
              <a:t>Turkiston</a:t>
            </a:r>
            <a:r>
              <a:rPr lang="en-US" sz="2000" dirty="0"/>
              <a:t> </a:t>
            </a:r>
            <a:r>
              <a:rPr lang="en-US" sz="2000" dirty="0" err="1"/>
              <a:t>tarixining</a:t>
            </a:r>
            <a:r>
              <a:rPr lang="en-US" sz="2000" dirty="0"/>
              <a:t>, </a:t>
            </a:r>
            <a:r>
              <a:rPr lang="en-US" sz="2000" dirty="0" err="1"/>
              <a:t>O’zbek</a:t>
            </a:r>
            <a:r>
              <a:rPr lang="en-US" sz="2000" dirty="0"/>
              <a:t> </a:t>
            </a:r>
            <a:r>
              <a:rPr lang="en-US" sz="2000" dirty="0" err="1"/>
              <a:t>xalqi</a:t>
            </a:r>
            <a:r>
              <a:rPr lang="en-US" sz="2000" dirty="0"/>
              <a:t> </a:t>
            </a:r>
            <a:r>
              <a:rPr lang="en-US" sz="2000" dirty="0" err="1"/>
              <a:t>hayotining</a:t>
            </a:r>
            <a:r>
              <a:rPr lang="en-US" sz="2000" dirty="0"/>
              <a:t> </a:t>
            </a:r>
            <a:r>
              <a:rPr lang="en-US" sz="2000" dirty="0" err="1"/>
              <a:t>haqqoniy</a:t>
            </a:r>
            <a:r>
              <a:rPr lang="en-US" sz="2000" dirty="0"/>
              <a:t> </a:t>
            </a:r>
            <a:r>
              <a:rPr lang="en-US" sz="2000" dirty="0" err="1"/>
              <a:t>manzarasini</a:t>
            </a:r>
            <a:r>
              <a:rPr lang="en-US" sz="2000" dirty="0"/>
              <a:t> </a:t>
            </a:r>
            <a:r>
              <a:rPr lang="en-US" sz="2000" dirty="0" err="1"/>
              <a:t>gavdalantirdi</a:t>
            </a:r>
            <a:r>
              <a:rPr lang="en-US" sz="2000" dirty="0"/>
              <a:t>, </a:t>
            </a:r>
            <a:r>
              <a:rPr lang="en-US" sz="2000" dirty="0" err="1"/>
              <a:t>muhim</a:t>
            </a:r>
            <a:r>
              <a:rPr lang="en-US" sz="2000" dirty="0"/>
              <a:t> </a:t>
            </a:r>
            <a:r>
              <a:rPr lang="en-US" sz="2000" dirty="0" err="1"/>
              <a:t>tarixiy-ijtimoiy</a:t>
            </a:r>
            <a:r>
              <a:rPr lang="en-US" sz="2000" dirty="0"/>
              <a:t> </a:t>
            </a:r>
            <a:r>
              <a:rPr lang="en-US" sz="2000" dirty="0" err="1"/>
              <a:t>jarayonlarni</a:t>
            </a:r>
            <a:r>
              <a:rPr lang="en-US" sz="2000" dirty="0"/>
              <a:t> </a:t>
            </a:r>
            <a:r>
              <a:rPr lang="en-US" sz="2000" dirty="0" err="1"/>
              <a:t>chuqur</a:t>
            </a:r>
            <a:r>
              <a:rPr lang="en-US" sz="2000" dirty="0"/>
              <a:t> </a:t>
            </a:r>
            <a:r>
              <a:rPr lang="en-US" sz="2000" dirty="0" err="1"/>
              <a:t>badiiy</a:t>
            </a:r>
            <a:r>
              <a:rPr lang="en-US" sz="2000" dirty="0"/>
              <a:t> </a:t>
            </a:r>
            <a:r>
              <a:rPr lang="en-US" sz="2000" dirty="0" err="1"/>
              <a:t>tahlil</a:t>
            </a:r>
            <a:r>
              <a:rPr lang="en-US" sz="2000" dirty="0"/>
              <a:t> </a:t>
            </a:r>
            <a:r>
              <a:rPr lang="en-US" sz="2000" dirty="0" err="1"/>
              <a:t>etadi</a:t>
            </a:r>
            <a:r>
              <a:rPr lang="en-US" sz="2000" dirty="0"/>
              <a:t>. </a:t>
            </a:r>
            <a:r>
              <a:rPr lang="en-US" sz="2000" dirty="0" err="1"/>
              <a:t>Davrning</a:t>
            </a:r>
            <a:r>
              <a:rPr lang="en-US" sz="2000" dirty="0"/>
              <a:t> </a:t>
            </a:r>
            <a:r>
              <a:rPr lang="en-US" sz="2000" dirty="0" err="1"/>
              <a:t>etkchi</a:t>
            </a:r>
            <a:r>
              <a:rPr lang="en-US" sz="2000" dirty="0"/>
              <a:t> </a:t>
            </a:r>
            <a:r>
              <a:rPr lang="en-US" sz="2000" dirty="0" err="1"/>
              <a:t>ijtimoiy</a:t>
            </a:r>
            <a:r>
              <a:rPr lang="en-US" sz="2000" dirty="0"/>
              <a:t> </a:t>
            </a:r>
            <a:r>
              <a:rPr lang="en-US" sz="2000" dirty="0" err="1"/>
              <a:t>kuchlari</a:t>
            </a:r>
            <a:r>
              <a:rPr lang="en-US" sz="2000" dirty="0"/>
              <a:t> </a:t>
            </a:r>
            <a:r>
              <a:rPr lang="en-US" sz="2000" dirty="0" err="1"/>
              <a:t>mohiyatini</a:t>
            </a:r>
            <a:r>
              <a:rPr lang="en-US" sz="2000" dirty="0"/>
              <a:t> </a:t>
            </a:r>
            <a:r>
              <a:rPr lang="en-US" sz="2000" dirty="0" err="1"/>
              <a:t>ochadi</a:t>
            </a:r>
            <a:r>
              <a:rPr lang="en-US" sz="2000" dirty="0"/>
              <a:t>. </a:t>
            </a:r>
            <a:r>
              <a:rPr lang="en-US" sz="2000" dirty="0" err="1"/>
              <a:t>O’sha</a:t>
            </a:r>
            <a:r>
              <a:rPr lang="en-US" sz="2000" dirty="0"/>
              <a:t> </a:t>
            </a:r>
            <a:r>
              <a:rPr lang="en-US" sz="2000" dirty="0" err="1"/>
              <a:t>zamon</a:t>
            </a:r>
            <a:r>
              <a:rPr lang="en-US" sz="2000" dirty="0"/>
              <a:t> </a:t>
            </a:r>
            <a:r>
              <a:rPr lang="en-US" sz="2000" dirty="0" err="1"/>
              <a:t>kishilari</a:t>
            </a:r>
            <a:r>
              <a:rPr lang="en-US" sz="2000" dirty="0"/>
              <a:t> </a:t>
            </a:r>
            <a:r>
              <a:rPr lang="en-US" sz="2000" dirty="0" err="1"/>
              <a:t>ahvol</a:t>
            </a:r>
            <a:r>
              <a:rPr lang="en-US" sz="2000" dirty="0"/>
              <a:t> </a:t>
            </a:r>
            <a:r>
              <a:rPr lang="en-US" sz="2000" dirty="0" err="1"/>
              <a:t>ruhiyati</a:t>
            </a:r>
            <a:r>
              <a:rPr lang="en-US" sz="2000" dirty="0"/>
              <a:t>, </a:t>
            </a:r>
            <a:r>
              <a:rPr lang="en-US" sz="2000" dirty="0" err="1"/>
              <a:t>orzu-intilishlari</a:t>
            </a:r>
            <a:r>
              <a:rPr lang="en-US" sz="2000" dirty="0"/>
              <a:t>, </a:t>
            </a:r>
            <a:r>
              <a:rPr lang="en-US" sz="2000" dirty="0" err="1"/>
              <a:t>quvonch</a:t>
            </a:r>
            <a:r>
              <a:rPr lang="en-US" sz="2000" dirty="0"/>
              <a:t> </a:t>
            </a:r>
            <a:r>
              <a:rPr lang="en-US" sz="2000" dirty="0" err="1"/>
              <a:t>va</a:t>
            </a:r>
            <a:r>
              <a:rPr lang="en-US" sz="2000" dirty="0"/>
              <a:t> </a:t>
            </a:r>
            <a:r>
              <a:rPr lang="en-US" sz="2000" dirty="0" err="1"/>
              <a:t>tashvishlarini</a:t>
            </a:r>
            <a:r>
              <a:rPr lang="en-US" sz="2000" dirty="0"/>
              <a:t> </a:t>
            </a:r>
            <a:r>
              <a:rPr lang="en-US" sz="2000" dirty="0" err="1"/>
              <a:t>zo’r</a:t>
            </a:r>
            <a:r>
              <a:rPr lang="en-US" sz="2000" dirty="0"/>
              <a:t> </a:t>
            </a:r>
            <a:r>
              <a:rPr lang="en-US" sz="2000" dirty="0" err="1"/>
              <a:t>mahorat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yorqin</a:t>
            </a:r>
            <a:r>
              <a:rPr lang="en-US" sz="2000" dirty="0"/>
              <a:t> </a:t>
            </a:r>
            <a:r>
              <a:rPr lang="en-US" sz="2000" dirty="0" err="1"/>
              <a:t>obrazlar</a:t>
            </a:r>
            <a:r>
              <a:rPr lang="en-US" sz="2000" dirty="0"/>
              <a:t> </a:t>
            </a:r>
            <a:r>
              <a:rPr lang="en-US" sz="2000" dirty="0" err="1"/>
              <a:t>orqali</a:t>
            </a:r>
            <a:r>
              <a:rPr lang="en-US" sz="2000" dirty="0"/>
              <a:t> </a:t>
            </a:r>
            <a:r>
              <a:rPr lang="en-US" sz="2000" dirty="0" err="1"/>
              <a:t>ko’rsatadi</a:t>
            </a:r>
            <a:r>
              <a:rPr lang="en-US" sz="2000" dirty="0"/>
              <a:t>.</a:t>
            </a:r>
          </a:p>
          <a:p>
            <a:r>
              <a:rPr lang="en-US" sz="2000" dirty="0"/>
              <a:t>Abdulla </a:t>
            </a:r>
            <a:r>
              <a:rPr lang="en-US" sz="2000" dirty="0" err="1"/>
              <a:t>Qodiriy</a:t>
            </a:r>
            <a:r>
              <a:rPr lang="en-US" sz="2000" dirty="0"/>
              <a:t> 1937 </a:t>
            </a:r>
            <a:r>
              <a:rPr lang="en-US" sz="2000" dirty="0" err="1"/>
              <a:t>yil</a:t>
            </a:r>
            <a:r>
              <a:rPr lang="en-US" sz="2000" dirty="0"/>
              <a:t> 31 </a:t>
            </a:r>
            <a:r>
              <a:rPr lang="en-US" sz="2000" dirty="0" err="1"/>
              <a:t>dekabr</a:t>
            </a:r>
            <a:r>
              <a:rPr lang="en-US" sz="2000" dirty="0"/>
              <a:t> </a:t>
            </a:r>
            <a:r>
              <a:rPr lang="en-US" sz="2000" dirty="0" err="1"/>
              <a:t>kuni</a:t>
            </a:r>
            <a:r>
              <a:rPr lang="en-US" sz="2000" dirty="0"/>
              <a:t> </a:t>
            </a:r>
            <a:r>
              <a:rPr lang="en-US" sz="2000" dirty="0" err="1"/>
              <a:t>hibsga</a:t>
            </a:r>
            <a:r>
              <a:rPr lang="en-US" sz="2000" dirty="0"/>
              <a:t> </a:t>
            </a:r>
            <a:r>
              <a:rPr lang="en-US" sz="2000" dirty="0" err="1"/>
              <a:t>olindi</a:t>
            </a:r>
            <a:r>
              <a:rPr lang="en-US" sz="2000" dirty="0"/>
              <a:t>. 1938 </a:t>
            </a:r>
            <a:r>
              <a:rPr lang="en-US" sz="2000" dirty="0" err="1"/>
              <a:t>yil</a:t>
            </a:r>
            <a:r>
              <a:rPr lang="en-US" sz="2000" dirty="0"/>
              <a:t> 4 </a:t>
            </a:r>
            <a:r>
              <a:rPr lang="en-US" sz="2000" dirty="0" err="1"/>
              <a:t>oktyabrida</a:t>
            </a:r>
            <a:r>
              <a:rPr lang="en-US" sz="2000" dirty="0"/>
              <a:t> </a:t>
            </a:r>
            <a:r>
              <a:rPr lang="en-US" sz="2000" dirty="0" err="1"/>
              <a:t>Cho’lpon</a:t>
            </a:r>
            <a:r>
              <a:rPr lang="en-US" sz="2000" dirty="0"/>
              <a:t>, </a:t>
            </a:r>
            <a:r>
              <a:rPr lang="en-US" sz="2000" dirty="0" err="1"/>
              <a:t>Fitrat</a:t>
            </a:r>
            <a:r>
              <a:rPr lang="en-US" sz="2000" dirty="0"/>
              <a:t> </a:t>
            </a:r>
            <a:r>
              <a:rPr lang="en-US" sz="2000" dirty="0" err="1"/>
              <a:t>kabi</a:t>
            </a:r>
            <a:r>
              <a:rPr lang="en-US" sz="2000" dirty="0"/>
              <a:t> </a:t>
            </a:r>
            <a:r>
              <a:rPr lang="en-US" sz="2000" dirty="0" err="1"/>
              <a:t>maslakdoshlari</a:t>
            </a:r>
            <a:r>
              <a:rPr lang="en-US" sz="2000" dirty="0"/>
              <a:t> </a:t>
            </a:r>
            <a:r>
              <a:rPr lang="en-US" sz="2000" dirty="0" err="1"/>
              <a:t>bilan</a:t>
            </a:r>
            <a:r>
              <a:rPr lang="en-US" sz="2000" dirty="0"/>
              <a:t> </a:t>
            </a:r>
            <a:r>
              <a:rPr lang="en-US" sz="2000" dirty="0" err="1"/>
              <a:t>birga</a:t>
            </a:r>
            <a:r>
              <a:rPr lang="en-US" sz="2000" dirty="0"/>
              <a:t> </a:t>
            </a:r>
            <a:r>
              <a:rPr lang="en-US" sz="2000" dirty="0" err="1"/>
              <a:t>qatl</a:t>
            </a:r>
            <a:r>
              <a:rPr lang="en-US" sz="2000" dirty="0"/>
              <a:t> </a:t>
            </a:r>
            <a:r>
              <a:rPr lang="en-US" sz="2000" dirty="0" err="1"/>
              <a:t>etildi</a:t>
            </a:r>
            <a:r>
              <a:rPr lang="en-US" sz="2000" dirty="0"/>
              <a:t>.</a:t>
            </a:r>
          </a:p>
          <a:p>
            <a:pPr algn="just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6707636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101</TotalTime>
  <Words>408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Официальная</vt:lpstr>
      <vt:lpstr>ABDULLA QODIRIY  ASARLARI VA IJODI</vt:lpstr>
      <vt:lpstr>ABDULLA QODIRIY (1894-1938)</vt:lpstr>
      <vt:lpstr>Презентация PowerPoint</vt:lpstr>
      <vt:lpstr>Презентация PowerPoint</vt:lpstr>
      <vt:lpstr>Презентация PowerPoint</vt:lpstr>
      <vt:lpstr>Презентация PowerPoint</vt:lpstr>
      <vt:lpstr> Adibning ijodiy faoliyati haqida. Qodiriy – jurnalist. </vt:lpstr>
      <vt:lpstr>Презентация PowerPoint</vt:lpstr>
      <vt:lpstr>Qodiriy O’zbek romanchilarining asoschisi. Adibning fojeaviy qismati. 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Абдулла қодирий ижоди ва асарлари</dc:title>
  <dc:creator>user</dc:creator>
  <cp:lastModifiedBy>KADIROV</cp:lastModifiedBy>
  <cp:revision>19</cp:revision>
  <dcterms:created xsi:type="dcterms:W3CDTF">2015-03-31T18:38:47Z</dcterms:created>
  <dcterms:modified xsi:type="dcterms:W3CDTF">2017-01-23T12:02:00Z</dcterms:modified>
</cp:coreProperties>
</file>