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525EDB-785D-4FFD-9D01-3D429485137F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D3E353-2771-48C4-913F-C2EBBAC797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74F7B4-75E9-4DFC-993E-1D421F2C2750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60C189-00C7-4460-A601-355ECFD72B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ED88E2-C45B-45BF-AB6B-5C5AE509128C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E98534-2F66-4F66-9D2E-765016ABFE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8DA675-9D5D-4108-AD3C-E26BF3C8D0EE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E84800-E9D7-4D18-A9F9-5032518856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9E5CD3-AB7A-4E39-8E23-6E04D37FC08E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D70F13-D232-4DF2-8A9E-0DF02958C28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69138E-E2EF-4918-866F-29D05FDC5119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9C88DB-3B2E-45D3-93FE-34BD795F04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19FBC7-B02D-440A-8367-89F6969B06AB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C790BA-1619-411A-A0FA-07B9BF4365E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4677B9-A36A-4842-9463-D39C134450BD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58D42C-9AFF-4F4F-BD48-9B27FC1ECC6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FD7574-598F-4125-8CF0-EA0B279EF42C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79E396-0D0A-48C7-9AEA-A0080BCC4A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BEECF5-1A7E-4A79-B525-D064A1783691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3DFE99-BD3B-4611-B0AA-4CF841447C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DB834C-D441-41F0-B2A8-AE856F8712B8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796941C5-BDE9-4AEE-AA80-F23E70E2D2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EF95366-E9C7-4A28-856B-5851CB323088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22FAB083-113E-4538-8AC9-9398273182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80" y="1820416"/>
            <a:ext cx="8330615" cy="1752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latin typeface="Brush Script MT" panose="03060802040406070304" pitchFamily="66" charset="0"/>
              </a:rPr>
              <a:t>Ko’xna</a:t>
            </a:r>
            <a:r>
              <a:rPr lang="en-US" dirty="0" smtClean="0">
                <a:latin typeface="Brush Script MT" panose="03060802040406070304" pitchFamily="66" charset="0"/>
              </a:rPr>
              <a:t> </a:t>
            </a:r>
            <a:r>
              <a:rPr lang="en-US" dirty="0" err="1" smtClean="0">
                <a:latin typeface="Brush Script MT" panose="03060802040406070304" pitchFamily="66" charset="0"/>
              </a:rPr>
              <a:t>tarix</a:t>
            </a:r>
            <a:r>
              <a:rPr lang="en-US" dirty="0" smtClean="0">
                <a:latin typeface="Brush Script MT" panose="03060802040406070304" pitchFamily="66" charset="0"/>
              </a:rPr>
              <a:t> </a:t>
            </a:r>
            <a:r>
              <a:rPr lang="en-US" dirty="0" err="1" smtClean="0">
                <a:latin typeface="Brush Script MT" panose="03060802040406070304" pitchFamily="66" charset="0"/>
              </a:rPr>
              <a:t>guvohlik</a:t>
            </a:r>
            <a:r>
              <a:rPr lang="en-US" dirty="0" smtClean="0">
                <a:latin typeface="Brush Script MT" panose="03060802040406070304" pitchFamily="66" charset="0"/>
              </a:rPr>
              <a:t> </a:t>
            </a:r>
            <a:r>
              <a:rPr lang="en-US" dirty="0" err="1" smtClean="0">
                <a:latin typeface="Brush Script MT" panose="03060802040406070304" pitchFamily="66" charset="0"/>
              </a:rPr>
              <a:t>beradi</a:t>
            </a:r>
            <a:endParaRPr lang="ru-RU" dirty="0"/>
          </a:p>
        </p:txBody>
      </p:sp>
      <p:pic>
        <p:nvPicPr>
          <p:cNvPr id="3076" name="Picture 4" descr="C:\Users\KADIROV\Desktop\tui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803" y="188641"/>
            <a:ext cx="1970487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KADIROV\Desktop\ג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73016"/>
            <a:ext cx="4742706" cy="31513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214938"/>
          </a:xfrm>
        </p:spPr>
        <p:txBody>
          <a:bodyPr>
            <a:noAutofit/>
          </a:bodyPr>
          <a:lstStyle/>
          <a:p>
            <a:pPr algn="just"/>
            <a:r>
              <a:rPr lang="en-US" sz="2000" dirty="0" err="1"/>
              <a:t>Shayboniylar</a:t>
            </a:r>
            <a:r>
              <a:rPr lang="en-US" sz="2000" dirty="0"/>
              <a:t> </a:t>
            </a:r>
            <a:r>
              <a:rPr lang="en-US" sz="2000" dirty="0" err="1"/>
              <a:t>davrida</a:t>
            </a:r>
            <a:r>
              <a:rPr lang="en-US" sz="2000" dirty="0"/>
              <a:t> </a:t>
            </a:r>
            <a:r>
              <a:rPr lang="en-US" sz="2000" dirty="0" err="1"/>
              <a:t>Buxoro</a:t>
            </a:r>
            <a:r>
              <a:rPr lang="en-US" sz="2000" dirty="0"/>
              <a:t> </a:t>
            </a:r>
            <a:r>
              <a:rPr lang="en-US" sz="2000" dirty="0" err="1"/>
              <a:t>Markaziy</a:t>
            </a:r>
            <a:r>
              <a:rPr lang="en-US" sz="2000" dirty="0"/>
              <a:t> </a:t>
            </a:r>
            <a:r>
              <a:rPr lang="en-US" sz="2000" dirty="0" err="1"/>
              <a:t>Osiyoning</a:t>
            </a:r>
            <a:r>
              <a:rPr lang="en-US" sz="2000" dirty="0"/>
              <a:t> </a:t>
            </a:r>
            <a:r>
              <a:rPr lang="en-US" sz="2000" dirty="0" err="1"/>
              <a:t>yirik</a:t>
            </a:r>
            <a:r>
              <a:rPr lang="en-US" sz="2000" dirty="0"/>
              <a:t> </a:t>
            </a:r>
            <a:r>
              <a:rPr lang="en-US" sz="2000" dirty="0" err="1"/>
              <a:t>biriga</a:t>
            </a:r>
            <a:r>
              <a:rPr lang="en-US" sz="2000" dirty="0"/>
              <a:t> </a:t>
            </a:r>
            <a:r>
              <a:rPr lang="en-US" sz="2000" dirty="0" err="1"/>
              <a:t>aylanadi</a:t>
            </a:r>
            <a:r>
              <a:rPr lang="en-US" sz="2000" dirty="0"/>
              <a:t>. </a:t>
            </a:r>
            <a:r>
              <a:rPr lang="en-US" sz="2000" dirty="0" err="1"/>
              <a:t>Shaharda</a:t>
            </a:r>
            <a:r>
              <a:rPr lang="en-US" sz="2000" dirty="0"/>
              <a:t> </a:t>
            </a:r>
            <a:r>
              <a:rPr lang="en-US" sz="2000" dirty="0" err="1"/>
              <a:t>Temuriylar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binolar</a:t>
            </a:r>
            <a:r>
              <a:rPr lang="en-US" sz="2000" dirty="0"/>
              <a:t> </a:t>
            </a:r>
            <a:r>
              <a:rPr lang="en-US" sz="2000" dirty="0" err="1"/>
              <a:t>qad</a:t>
            </a:r>
            <a:r>
              <a:rPr lang="en-US" sz="2000" dirty="0"/>
              <a:t> </a:t>
            </a:r>
            <a:r>
              <a:rPr lang="en-US" sz="2000" dirty="0" err="1"/>
              <a:t>ko'tardi</a:t>
            </a:r>
            <a:r>
              <a:rPr lang="en-US" sz="2000" dirty="0"/>
              <a:t>. </a:t>
            </a:r>
            <a:r>
              <a:rPr lang="en-US" sz="2000" dirty="0" err="1"/>
              <a:t>Buxorodagi</a:t>
            </a:r>
            <a:r>
              <a:rPr lang="en-US" sz="2000" dirty="0"/>
              <a:t> </a:t>
            </a:r>
            <a:r>
              <a:rPr lang="en-US" sz="2000" dirty="0" err="1"/>
              <a:t>markaziy</a:t>
            </a:r>
            <a:r>
              <a:rPr lang="en-US" sz="2000" dirty="0"/>
              <a:t> </a:t>
            </a:r>
            <a:r>
              <a:rPr lang="en-US" sz="2000" dirty="0" err="1"/>
              <a:t>ansambllardan</a:t>
            </a:r>
            <a:r>
              <a:rPr lang="en-US" sz="2000" dirty="0"/>
              <a:t> </a:t>
            </a:r>
            <a:r>
              <a:rPr lang="en-US" sz="2000" dirty="0" err="1"/>
              <a:t>Katta</a:t>
            </a:r>
            <a:r>
              <a:rPr lang="en-US" sz="2000" dirty="0"/>
              <a:t> </a:t>
            </a:r>
            <a:r>
              <a:rPr lang="en-US" sz="2000" dirty="0" err="1"/>
              <a:t>Kalon</a:t>
            </a:r>
            <a:r>
              <a:rPr lang="en-US" sz="2000" dirty="0"/>
              <a:t> </a:t>
            </a:r>
            <a:r>
              <a:rPr lang="en-US" sz="2000" dirty="0" err="1"/>
              <a:t>Jome</a:t>
            </a:r>
            <a:r>
              <a:rPr lang="en-US" sz="2000" dirty="0"/>
              <a:t>' </a:t>
            </a:r>
            <a:r>
              <a:rPr lang="en-US" sz="2000" dirty="0" err="1"/>
              <a:t>jidi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Mir Arab </a:t>
            </a:r>
            <a:r>
              <a:rPr lang="en-US" sz="2000" dirty="0" err="1"/>
              <a:t>madrasasi</a:t>
            </a:r>
            <a:r>
              <a:rPr lang="en-US" sz="2000" dirty="0"/>
              <a:t> ham </a:t>
            </a:r>
            <a:r>
              <a:rPr lang="en-US" sz="2000" dirty="0" err="1"/>
              <a:t>shu</a:t>
            </a:r>
            <a:r>
              <a:rPr lang="en-US" sz="2000" dirty="0"/>
              <a:t> </a:t>
            </a:r>
            <a:r>
              <a:rPr lang="en-US" sz="2000" dirty="0" err="1"/>
              <a:t>uslubda</a:t>
            </a:r>
            <a:r>
              <a:rPr lang="en-US" sz="2000" dirty="0"/>
              <a:t> </a:t>
            </a:r>
            <a:r>
              <a:rPr lang="en-US" sz="2000" dirty="0" err="1"/>
              <a:t>barpo</a:t>
            </a:r>
            <a:r>
              <a:rPr lang="en-US" sz="2000" dirty="0"/>
              <a:t> </a:t>
            </a:r>
            <a:r>
              <a:rPr lang="en-US" sz="2000" dirty="0" err="1"/>
              <a:t>etildi</a:t>
            </a:r>
            <a:r>
              <a:rPr lang="en-US" sz="2000" dirty="0"/>
              <a:t>. </a:t>
            </a:r>
            <a:r>
              <a:rPr lang="en-US" sz="2000" dirty="0" err="1"/>
              <a:t>Ulug'bek</a:t>
            </a:r>
            <a:r>
              <a:rPr lang="en-US" sz="2000" dirty="0"/>
              <a:t> </a:t>
            </a:r>
            <a:r>
              <a:rPr lang="en-US" sz="2000" dirty="0" err="1"/>
              <a:t>madrasasi</a:t>
            </a:r>
            <a:r>
              <a:rPr lang="en-US" sz="2000" dirty="0"/>
              <a:t> </a:t>
            </a:r>
            <a:r>
              <a:rPr lang="en-US" sz="2000" dirty="0" err="1"/>
              <a:t>qarshisiga</a:t>
            </a:r>
            <a:r>
              <a:rPr lang="en-US" sz="2000" dirty="0"/>
              <a:t> </a:t>
            </a:r>
            <a:r>
              <a:rPr lang="en-US" sz="2000" dirty="0" err="1"/>
              <a:t>mahobatli</a:t>
            </a:r>
            <a:r>
              <a:rPr lang="en-US" sz="2000" dirty="0"/>
              <a:t> </a:t>
            </a:r>
            <a:r>
              <a:rPr lang="en-US" sz="2000" dirty="0" err="1"/>
              <a:t>Sherdor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uning</a:t>
            </a:r>
            <a:r>
              <a:rPr lang="en-US" sz="2000" dirty="0"/>
              <a:t> </a:t>
            </a:r>
            <a:r>
              <a:rPr lang="en-US" sz="2000" dirty="0" err="1"/>
              <a:t>yoniga</a:t>
            </a:r>
            <a:r>
              <a:rPr lang="en-US" sz="2000" dirty="0"/>
              <a:t> </a:t>
            </a:r>
            <a:r>
              <a:rPr lang="en-US" sz="2000" dirty="0" err="1"/>
              <a:t>Tillakori</a:t>
            </a:r>
            <a:r>
              <a:rPr lang="en-US" sz="2000" dirty="0"/>
              <a:t> </a:t>
            </a:r>
            <a:r>
              <a:rPr lang="en-US" sz="2000" dirty="0" err="1"/>
              <a:t>madrasalarini</a:t>
            </a:r>
            <a:r>
              <a:rPr lang="en-US" sz="2000" dirty="0"/>
              <a:t> </a:t>
            </a:r>
            <a:r>
              <a:rPr lang="en-US" sz="2000" dirty="0" err="1"/>
              <a:t>qurdiradi</a:t>
            </a:r>
            <a:r>
              <a:rPr lang="en-US" sz="2000" dirty="0"/>
              <a:t>. XTV </a:t>
            </a:r>
            <a:r>
              <a:rPr lang="en-US" sz="2000" dirty="0" err="1"/>
              <a:t>asrda</a:t>
            </a:r>
            <a:r>
              <a:rPr lang="en-US" sz="2000" dirty="0"/>
              <a:t> </a:t>
            </a:r>
            <a:r>
              <a:rPr lang="en-US" sz="2000" dirty="0" err="1"/>
              <a:t>Chor</a:t>
            </a:r>
            <a:r>
              <a:rPr lang="en-US" sz="2000" dirty="0"/>
              <a:t>-Bakr </a:t>
            </a:r>
            <a:r>
              <a:rPr lang="en-US" sz="2000" dirty="0" err="1"/>
              <a:t>majmuasi</a:t>
            </a:r>
            <a:r>
              <a:rPr lang="en-US" sz="2000" dirty="0"/>
              <a:t>, </a:t>
            </a:r>
            <a:r>
              <a:rPr lang="en-US" sz="2000" dirty="0" err="1"/>
              <a:t>Toshkentdagi</a:t>
            </a:r>
            <a:r>
              <a:rPr lang="en-US" sz="2000" dirty="0"/>
              <a:t> </a:t>
            </a:r>
            <a:r>
              <a:rPr lang="en-US" sz="2000" dirty="0" err="1"/>
              <a:t>Ko'kaldosh</a:t>
            </a:r>
            <a:r>
              <a:rPr lang="en-US" sz="2000" dirty="0"/>
              <a:t> </a:t>
            </a:r>
            <a:r>
              <a:rPr lang="en-US" sz="2000" dirty="0" err="1"/>
              <a:t>madrasasi</a:t>
            </a:r>
            <a:r>
              <a:rPr lang="en-US" sz="2000" dirty="0"/>
              <a:t> </a:t>
            </a:r>
            <a:r>
              <a:rPr lang="en-US" sz="2000" dirty="0" err="1"/>
              <a:t>barpo</a:t>
            </a:r>
            <a:r>
              <a:rPr lang="en-US" sz="2000" dirty="0"/>
              <a:t> XVIII </a:t>
            </a:r>
            <a:r>
              <a:rPr lang="en-US" sz="2000" dirty="0" err="1"/>
              <a:t>asr</a:t>
            </a:r>
            <a:r>
              <a:rPr lang="en-US" sz="2000" dirty="0"/>
              <a:t> </a:t>
            </a:r>
            <a:r>
              <a:rPr lang="en-US" sz="2000" dirty="0" err="1"/>
              <a:t>oxiri</a:t>
            </a:r>
            <a:r>
              <a:rPr lang="en-US" sz="2000" dirty="0"/>
              <a:t> XIX </a:t>
            </a:r>
            <a:r>
              <a:rPr lang="en-US" sz="2000" dirty="0" err="1"/>
              <a:t>asr</a:t>
            </a:r>
            <a:r>
              <a:rPr lang="en-US" sz="2000" dirty="0"/>
              <a:t> </a:t>
            </a:r>
            <a:r>
              <a:rPr lang="en-US" sz="2000" dirty="0" err="1"/>
              <a:t>boshlarida</a:t>
            </a:r>
            <a:r>
              <a:rPr lang="en-US" sz="2000" dirty="0"/>
              <a:t> </a:t>
            </a:r>
            <a:r>
              <a:rPr lang="en-US" sz="2000" dirty="0" err="1"/>
              <a:t>Xivaning</a:t>
            </a:r>
            <a:r>
              <a:rPr lang="en-US" sz="2000" dirty="0"/>
              <a:t> </a:t>
            </a:r>
            <a:r>
              <a:rPr lang="en-US" sz="2000" dirty="0" err="1"/>
              <a:t>mashhur</a:t>
            </a:r>
            <a:r>
              <a:rPr lang="en-US" sz="2000" dirty="0"/>
              <a:t> </a:t>
            </a:r>
            <a:r>
              <a:rPr lang="en-US" sz="2000" dirty="0" err="1"/>
              <a:t>yodgorliklari</a:t>
            </a:r>
            <a:r>
              <a:rPr lang="en-US" sz="2000" dirty="0"/>
              <a:t> </a:t>
            </a:r>
            <a:r>
              <a:rPr lang="en-US" sz="2000" dirty="0" err="1"/>
              <a:t>o'zining</a:t>
            </a:r>
            <a:r>
              <a:rPr lang="en-US" sz="2000" dirty="0"/>
              <a:t> </a:t>
            </a:r>
            <a:r>
              <a:rPr lang="en-US" sz="2000" dirty="0" err="1"/>
              <a:t>Lo'rinishiga</a:t>
            </a:r>
            <a:r>
              <a:rPr lang="en-US" sz="2000" dirty="0"/>
              <a:t> </a:t>
            </a:r>
            <a:r>
              <a:rPr lang="en-US" sz="2000" dirty="0" err="1"/>
              <a:t>ega</a:t>
            </a:r>
            <a:r>
              <a:rPr lang="en-US" sz="2000" dirty="0"/>
              <a:t> </a:t>
            </a:r>
            <a:r>
              <a:rPr lang="en-US" sz="2000" dirty="0" err="1"/>
              <a:t>bo'ladi</a:t>
            </a:r>
            <a:r>
              <a:rPr lang="en-US" sz="2000" dirty="0"/>
              <a:t>. </a:t>
            </a:r>
            <a:r>
              <a:rPr lang="en-US" sz="2000" dirty="0" err="1"/>
              <a:t>Darvozalar</a:t>
            </a:r>
            <a:r>
              <a:rPr lang="en-US" sz="2000" dirty="0"/>
              <a:t>, </a:t>
            </a:r>
            <a:r>
              <a:rPr lang="en-US" sz="2000" dirty="0" err="1"/>
              <a:t>karvonsaroylar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madrasalar</a:t>
            </a:r>
            <a:r>
              <a:rPr lang="en-US" sz="2000" dirty="0"/>
              <a:t> </a:t>
            </a:r>
            <a:r>
              <a:rPr lang="en-US" sz="2000" dirty="0" err="1"/>
              <a:t>shahar</a:t>
            </a:r>
            <a:r>
              <a:rPr lang="en-US" sz="2000" dirty="0"/>
              <a:t> </a:t>
            </a:r>
            <a:r>
              <a:rPr lang="en-US" sz="2000" dirty="0" err="1"/>
              <a:t>ko'rki</a:t>
            </a:r>
            <a:r>
              <a:rPr lang="en-US" sz="2000" dirty="0"/>
              <a:t> </a:t>
            </a:r>
            <a:r>
              <a:rPr lang="en-US" sz="2000" dirty="0" err="1"/>
              <a:t>ochiladi</a:t>
            </a:r>
            <a:r>
              <a:rPr lang="en-US" sz="2000" dirty="0"/>
              <a:t>. </a:t>
            </a:r>
            <a:r>
              <a:rPr lang="en-US" sz="2000" dirty="0" err="1"/>
              <a:t>Pahlavon</a:t>
            </a:r>
            <a:r>
              <a:rPr lang="en-US" sz="2000" dirty="0"/>
              <a:t> Mahmud </a:t>
            </a:r>
            <a:r>
              <a:rPr lang="en-US" sz="2000" dirty="0" err="1"/>
              <a:t>maqbarasi</a:t>
            </a:r>
            <a:r>
              <a:rPr lang="en-US" sz="2000" dirty="0"/>
              <a:t>, Tosh </a:t>
            </a:r>
            <a:r>
              <a:rPr lang="en-US" sz="2000" dirty="0" err="1"/>
              <a:t>Hovli</a:t>
            </a:r>
            <a:r>
              <a:rPr lang="en-US" sz="2000" dirty="0"/>
              <a:t> </a:t>
            </a:r>
            <a:r>
              <a:rPr lang="en-US" sz="2000" dirty="0" err="1"/>
              <a:t>kabi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bugungi</a:t>
            </a:r>
            <a:r>
              <a:rPr lang="en-US" sz="2000" dirty="0"/>
              <a:t> </a:t>
            </a:r>
            <a:r>
              <a:rPr lang="en-US" sz="2000" dirty="0" err="1"/>
              <a:t>kunda</a:t>
            </a:r>
            <a:r>
              <a:rPr lang="en-US" sz="2000" dirty="0"/>
              <a:t> </a:t>
            </a:r>
            <a:r>
              <a:rPr lang="en-US" sz="2000" dirty="0" err="1"/>
              <a:t>bezakdorligi</a:t>
            </a:r>
            <a:r>
              <a:rPr lang="en-US" sz="2000" dirty="0"/>
              <a:t> </a:t>
            </a:r>
            <a:r>
              <a:rPr lang="en-US" sz="2000" dirty="0" err="1"/>
              <a:t>hamda</a:t>
            </a:r>
            <a:r>
              <a:rPr lang="en-US" sz="2000" dirty="0"/>
              <a:t> </a:t>
            </a:r>
            <a:r>
              <a:rPr lang="en-US" sz="2000" dirty="0" err="1"/>
              <a:t>go'zalligi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kishilarni</a:t>
            </a:r>
            <a:r>
              <a:rPr lang="en-US" sz="2000" dirty="0"/>
              <a:t> </a:t>
            </a:r>
            <a:r>
              <a:rPr lang="en-US" sz="2000" dirty="0" err="1"/>
              <a:t>hayratga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. </a:t>
            </a:r>
            <a:r>
              <a:rPr lang="en-US" sz="2000" dirty="0" err="1"/>
              <a:t>Islomxo'ja</a:t>
            </a:r>
            <a:r>
              <a:rPr lang="en-US" sz="2000" dirty="0"/>
              <a:t>  </a:t>
            </a:r>
            <a:r>
              <a:rPr lang="en-US" sz="2000" dirty="0" err="1"/>
              <a:t>minorasi</a:t>
            </a:r>
            <a:r>
              <a:rPr lang="en-US" sz="2000" dirty="0"/>
              <a:t> </a:t>
            </a:r>
            <a:r>
              <a:rPr lang="en-US" sz="2000" dirty="0" err="1"/>
              <a:t>shaharning</a:t>
            </a:r>
            <a:r>
              <a:rPr lang="en-US" sz="2000" dirty="0"/>
              <a:t> </a:t>
            </a:r>
            <a:r>
              <a:rPr lang="en-US" sz="2000" dirty="0" err="1"/>
              <a:t>ajoyib</a:t>
            </a:r>
            <a:r>
              <a:rPr lang="en-US" sz="2000" dirty="0"/>
              <a:t> </a:t>
            </a:r>
            <a:r>
              <a:rPr lang="en-US" sz="2000" dirty="0" err="1"/>
              <a:t>me'morchilik</a:t>
            </a:r>
            <a:r>
              <a:rPr lang="en-US" sz="2000" dirty="0"/>
              <a:t> </a:t>
            </a:r>
            <a:r>
              <a:rPr lang="en-US" sz="2000" dirty="0" err="1"/>
              <a:t>yodgorligi</a:t>
            </a:r>
            <a:r>
              <a:rPr lang="en-US" sz="2000" dirty="0"/>
              <a:t> </a:t>
            </a:r>
            <a:r>
              <a:rPr lang="en-US" sz="2000" dirty="0" err="1"/>
              <a:t>hisoblanadi</a:t>
            </a:r>
            <a:r>
              <a:rPr lang="en-US" sz="2000" dirty="0"/>
              <a:t>. </a:t>
            </a:r>
            <a:r>
              <a:rPr lang="en-US" sz="2000" dirty="0" err="1"/>
              <a:t>Xorazm</a:t>
            </a:r>
            <a:r>
              <a:rPr lang="en-US" sz="2000" dirty="0"/>
              <a:t> </a:t>
            </a:r>
            <a:r>
              <a:rPr lang="en-US" sz="2000" dirty="0" err="1"/>
              <a:t>davlati</a:t>
            </a:r>
            <a:r>
              <a:rPr lang="en-US" sz="2000" dirty="0"/>
              <a:t> </a:t>
            </a:r>
            <a:r>
              <a:rPr lang="en-US" sz="2000" dirty="0" err="1"/>
              <a:t>miloddan</a:t>
            </a:r>
            <a:r>
              <a:rPr lang="en-US" sz="2000" dirty="0"/>
              <a:t> </a:t>
            </a:r>
            <a:r>
              <a:rPr lang="en-US" sz="2000" dirty="0" err="1"/>
              <a:t>avvalgi</a:t>
            </a:r>
            <a:r>
              <a:rPr lang="en-US" sz="2000" dirty="0"/>
              <a:t>  II — I </a:t>
            </a:r>
            <a:r>
              <a:rPr lang="en-US" sz="2000" dirty="0" err="1"/>
              <a:t>asrlarda</a:t>
            </a:r>
            <a:r>
              <a:rPr lang="en-US" sz="2000" dirty="0"/>
              <a:t> </a:t>
            </a:r>
            <a:r>
              <a:rPr lang="en-US" sz="2000" dirty="0" err="1"/>
              <a:t>esa</a:t>
            </a:r>
            <a:r>
              <a:rPr lang="en-US" sz="2000" dirty="0"/>
              <a:t> </a:t>
            </a:r>
            <a:r>
              <a:rPr lang="en-US" sz="2000" dirty="0" err="1"/>
              <a:t>o'zining</a:t>
            </a:r>
            <a:r>
              <a:rPr lang="en-US" sz="2000" dirty="0"/>
              <a:t> </a:t>
            </a:r>
            <a:r>
              <a:rPr lang="en-US" sz="2000" dirty="0" err="1"/>
              <a:t>gullagan</a:t>
            </a:r>
            <a:r>
              <a:rPr lang="en-US" sz="2000" dirty="0"/>
              <a:t> </a:t>
            </a:r>
            <a:r>
              <a:rPr lang="en-US" sz="2000" dirty="0" err="1"/>
              <a:t>davrini</a:t>
            </a:r>
            <a:r>
              <a:rPr lang="en-US" sz="2000" dirty="0"/>
              <a:t> </a:t>
            </a:r>
            <a:r>
              <a:rPr lang="en-US" sz="2000" dirty="0" err="1"/>
              <a:t>boshidan</a:t>
            </a:r>
            <a:r>
              <a:rPr lang="en-US" sz="2000" dirty="0"/>
              <a:t> </a:t>
            </a:r>
            <a:r>
              <a:rPr lang="en-US" sz="2000" dirty="0" err="1"/>
              <a:t>kechiradi</a:t>
            </a:r>
            <a:r>
              <a:rPr lang="en-US" sz="2000" dirty="0"/>
              <a:t>. </a:t>
            </a:r>
            <a:r>
              <a:rPr lang="en-US" sz="2000" dirty="0" err="1"/>
              <a:t>Tuproqqal'a</a:t>
            </a:r>
            <a:r>
              <a:rPr lang="en-US" sz="2000" dirty="0"/>
              <a:t> </a:t>
            </a:r>
            <a:r>
              <a:rPr lang="en-US" sz="2000" dirty="0" err="1"/>
              <a:t>shu</a:t>
            </a:r>
            <a:r>
              <a:rPr lang="en-US" sz="2000" dirty="0"/>
              <a:t> </a:t>
            </a:r>
            <a:r>
              <a:rPr lang="en-US" sz="2000" dirty="0" err="1"/>
              <a:t>davrning</a:t>
            </a:r>
            <a:r>
              <a:rPr lang="en-US" sz="2000" dirty="0"/>
              <a:t> </a:t>
            </a:r>
            <a:r>
              <a:rPr lang="en-US" sz="2000" dirty="0" err="1"/>
              <a:t>muhim</a:t>
            </a:r>
            <a:r>
              <a:rPr lang="en-US" sz="2000" dirty="0"/>
              <a:t> </a:t>
            </a:r>
            <a:r>
              <a:rPr lang="en-US" sz="2000" dirty="0" err="1"/>
              <a:t>yodgorligidir</a:t>
            </a:r>
            <a:r>
              <a:rPr lang="en-US" sz="2000" dirty="0"/>
              <a:t>. </a:t>
            </a:r>
            <a:r>
              <a:rPr lang="en-US" sz="2000" dirty="0" err="1"/>
              <a:t>Qal'a</a:t>
            </a:r>
            <a:r>
              <a:rPr lang="en-US" sz="2000" dirty="0"/>
              <a:t> </a:t>
            </a:r>
            <a:r>
              <a:rPr lang="en-US" sz="2000" dirty="0" err="1"/>
              <a:t>qalin</a:t>
            </a:r>
            <a:r>
              <a:rPr lang="en-US" sz="2000" dirty="0"/>
              <a:t> </a:t>
            </a:r>
            <a:r>
              <a:rPr lang="en-US" sz="2000" dirty="0" err="1"/>
              <a:t>devor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aylantirilib</a:t>
            </a:r>
            <a:r>
              <a:rPr lang="en-US" sz="2000" dirty="0"/>
              <a:t> </a:t>
            </a:r>
            <a:r>
              <a:rPr lang="en-US" sz="2000" dirty="0" err="1"/>
              <a:t>o'rab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atrofidan</a:t>
            </a:r>
            <a:r>
              <a:rPr lang="en-US" sz="2000" dirty="0"/>
              <a:t> </a:t>
            </a:r>
            <a:r>
              <a:rPr lang="en-US" sz="2000" dirty="0" err="1"/>
              <a:t>zovur</a:t>
            </a:r>
            <a:r>
              <a:rPr lang="en-US" sz="2000" dirty="0"/>
              <a:t> </a:t>
            </a:r>
            <a:r>
              <a:rPr lang="en-US" sz="2000" dirty="0" err="1"/>
              <a:t>o'tkazilgan</a:t>
            </a:r>
            <a:r>
              <a:rPr lang="en-US" sz="2000" dirty="0"/>
              <a:t>. </a:t>
            </a:r>
            <a:r>
              <a:rPr lang="en-US" sz="2000" dirty="0" err="1"/>
              <a:t>Asosiy</a:t>
            </a:r>
            <a:r>
              <a:rPr lang="en-US" sz="2000" dirty="0"/>
              <a:t> </a:t>
            </a:r>
            <a:r>
              <a:rPr lang="en-US" sz="2000" dirty="0" err="1"/>
              <a:t>darvozadan</a:t>
            </a:r>
            <a:r>
              <a:rPr lang="en-US" sz="2000" dirty="0"/>
              <a:t> </a:t>
            </a:r>
            <a:r>
              <a:rPr lang="en-US" sz="2000" dirty="0" err="1"/>
              <a:t>shahai</a:t>
            </a:r>
            <a:r>
              <a:rPr lang="en-US" sz="2000" dirty="0"/>
              <a:t> </a:t>
            </a:r>
            <a:r>
              <a:rPr lang="en-US" sz="2000" dirty="0" err="1"/>
              <a:t>keng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to'g'ri</a:t>
            </a:r>
            <a:r>
              <a:rPr lang="en-US" sz="2000" dirty="0"/>
              <a:t> </a:t>
            </a:r>
            <a:r>
              <a:rPr lang="en-US" sz="2000" dirty="0" err="1"/>
              <a:t>yo'l</a:t>
            </a:r>
            <a:r>
              <a:rPr lang="en-US" sz="2000" dirty="0"/>
              <a:t> </a:t>
            </a:r>
            <a:r>
              <a:rPr lang="en-US" sz="2000" dirty="0" err="1"/>
              <a:t>shaharning</a:t>
            </a:r>
            <a:r>
              <a:rPr lang="en-US" sz="2000" dirty="0"/>
              <a:t> bosh </a:t>
            </a:r>
            <a:r>
              <a:rPr lang="en-US" sz="2000" dirty="0" err="1"/>
              <a:t>maydoni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u </a:t>
            </a:r>
            <a:r>
              <a:rPr lang="en-US" sz="2000" dirty="0" err="1"/>
              <a:t>yerda</a:t>
            </a:r>
            <a:r>
              <a:rPr lang="en-US" sz="2000" dirty="0"/>
              <a:t> </a:t>
            </a:r>
            <a:r>
              <a:rPr lang="en-US" sz="2000" dirty="0" err="1"/>
              <a:t>mavjud</a:t>
            </a:r>
            <a:r>
              <a:rPr lang="en-US" sz="2000" dirty="0"/>
              <a:t> </a:t>
            </a:r>
            <a:r>
              <a:rPr lang="en-US" sz="2000" dirty="0" err="1"/>
              <a:t>bo'lgan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hokim</a:t>
            </a:r>
            <a:r>
              <a:rPr lang="en-US" sz="2000" dirty="0"/>
              <a:t> </a:t>
            </a:r>
            <a:r>
              <a:rPr lang="en-US" sz="2000" dirty="0" err="1"/>
              <a:t>saroyiga</a:t>
            </a:r>
            <a:r>
              <a:rPr lang="en-US" sz="2000" dirty="0"/>
              <a:t> </a:t>
            </a:r>
            <a:r>
              <a:rPr lang="en-US" sz="2000" dirty="0" err="1"/>
              <a:t>olib</a:t>
            </a:r>
            <a:r>
              <a:rPr lang="en-US" sz="2000" dirty="0"/>
              <a:t> </a:t>
            </a:r>
            <a:r>
              <a:rPr lang="en-US" sz="2000" dirty="0" err="1"/>
              <a:t>borgan</a:t>
            </a:r>
            <a:r>
              <a:rPr lang="en-US" sz="2000" dirty="0"/>
              <a:t>. </a:t>
            </a:r>
            <a:r>
              <a:rPr lang="en-US" sz="2000" dirty="0" err="1"/>
              <a:t>Qal'adagi</a:t>
            </a:r>
            <a:r>
              <a:rPr lang="en-US" sz="2000" dirty="0"/>
              <a:t> </a:t>
            </a:r>
            <a:r>
              <a:rPr lang="en-US" sz="2000" dirty="0" err="1"/>
              <a:t>saroy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ibodatxonalar</a:t>
            </a:r>
            <a:r>
              <a:rPr lang="en-US" sz="2000" dirty="0"/>
              <a:t> </a:t>
            </a:r>
            <a:r>
              <a:rPr lang="en-US" sz="2000" dirty="0" err="1"/>
              <a:t>bezakka</a:t>
            </a:r>
            <a:r>
              <a:rPr lang="en-US" sz="2000" dirty="0"/>
              <a:t> boy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hashamatli</a:t>
            </a:r>
            <a:r>
              <a:rPr lang="en-US" sz="2000" dirty="0"/>
              <a:t> </a:t>
            </a:r>
            <a:r>
              <a:rPr lang="en-US" sz="2000" dirty="0" err="1"/>
              <a:t>qilib</a:t>
            </a:r>
            <a:r>
              <a:rPr lang="en-US" sz="2000" dirty="0"/>
              <a:t> </a:t>
            </a:r>
            <a:r>
              <a:rPr lang="en-US" sz="2000" dirty="0" err="1"/>
              <a:t>qurilgan</a:t>
            </a:r>
            <a:r>
              <a:rPr lang="en-US" sz="2000" dirty="0"/>
              <a:t> </a:t>
            </a:r>
            <a:r>
              <a:rPr lang="en-US" sz="2000" dirty="0" err="1"/>
              <a:t>bo'lib</a:t>
            </a:r>
            <a:r>
              <a:rPr lang="en-US" sz="2000" dirty="0"/>
              <a:t>, </a:t>
            </a:r>
            <a:r>
              <a:rPr lang="en-US" sz="2000" dirty="0" err="1"/>
              <a:t>uni</a:t>
            </a:r>
            <a:r>
              <a:rPr lang="en-US" sz="2000" dirty="0"/>
              <a:t> </a:t>
            </a:r>
            <a:r>
              <a:rPr lang="en-US" sz="2000" dirty="0" err="1"/>
              <a:t>bezashda</a:t>
            </a:r>
            <a:r>
              <a:rPr lang="en-US" sz="2000" dirty="0"/>
              <a:t> </a:t>
            </a:r>
            <a:r>
              <a:rPr lang="en-US" sz="2000" dirty="0" err="1"/>
              <a:t>rassomlik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haykaltaroshlik</a:t>
            </a:r>
            <a:r>
              <a:rPr lang="en-US" sz="2000" dirty="0"/>
              <a:t> </a:t>
            </a:r>
            <a:r>
              <a:rPr lang="en-US" sz="2000" dirty="0" err="1"/>
              <a:t>san'atidan</a:t>
            </a:r>
            <a:r>
              <a:rPr lang="en-US" sz="2000" dirty="0"/>
              <a:t> </a:t>
            </a:r>
            <a:r>
              <a:rPr lang="en-US" sz="2000" dirty="0" err="1"/>
              <a:t>foydalanilgan</a:t>
            </a:r>
            <a:r>
              <a:rPr lang="en-US" sz="2000" dirty="0"/>
              <a:t>.</a:t>
            </a:r>
            <a:endParaRPr lang="ru-RU" sz="2000" dirty="0"/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56212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5214938"/>
          </a:xfrm>
        </p:spPr>
        <p:txBody>
          <a:bodyPr>
            <a:noAutofit/>
          </a:bodyPr>
          <a:lstStyle/>
          <a:p>
            <a:pPr algn="just"/>
            <a:r>
              <a:rPr lang="en-US" sz="2000" dirty="0" err="1"/>
              <a:t>Rivojlangan</a:t>
            </a:r>
            <a:r>
              <a:rPr lang="en-US" sz="2000" dirty="0"/>
              <a:t> </a:t>
            </a:r>
            <a:r>
              <a:rPr lang="en-US" sz="2000" dirty="0" err="1"/>
              <a:t>feodalizm</a:t>
            </a:r>
            <a:r>
              <a:rPr lang="en-US" sz="2000" dirty="0"/>
              <a:t> </a:t>
            </a:r>
            <a:r>
              <a:rPr lang="en-US" sz="2000" dirty="0" err="1"/>
              <a:t>davrining</a:t>
            </a:r>
            <a:r>
              <a:rPr lang="en-US" sz="2000" dirty="0"/>
              <a:t> </a:t>
            </a:r>
            <a:r>
              <a:rPr lang="en-US" sz="2000" dirty="0" err="1"/>
              <a:t>nodir</a:t>
            </a:r>
            <a:r>
              <a:rPr lang="en-US" sz="2000" dirty="0"/>
              <a:t> </a:t>
            </a:r>
            <a:r>
              <a:rPr lang="en-US" sz="2000" dirty="0" err="1"/>
              <a:t>yodgorligi</a:t>
            </a:r>
            <a:r>
              <a:rPr lang="en-US" sz="2000" dirty="0"/>
              <a:t> </a:t>
            </a:r>
            <a:r>
              <a:rPr lang="en-US" sz="2000" dirty="0" err="1"/>
              <a:t>Somoniylar</a:t>
            </a:r>
            <a:r>
              <a:rPr lang="en-US" sz="2000" dirty="0"/>
              <a:t>. Bu </a:t>
            </a:r>
            <a:r>
              <a:rPr lang="en-US" sz="2000" dirty="0" err="1"/>
              <a:t>maqbara</a:t>
            </a:r>
            <a:r>
              <a:rPr lang="en-US" sz="2000" dirty="0"/>
              <a:t> </a:t>
            </a:r>
            <a:r>
              <a:rPr lang="en-US" sz="2000" dirty="0" err="1"/>
              <a:t>haqli</a:t>
            </a:r>
            <a:r>
              <a:rPr lang="en-US" sz="2000" dirty="0"/>
              <a:t> </a:t>
            </a:r>
            <a:r>
              <a:rPr lang="en-US" sz="2000" dirty="0" err="1"/>
              <a:t>ravishdajahon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hisoblanib</a:t>
            </a:r>
            <a:r>
              <a:rPr lang="en-US" sz="2000" dirty="0"/>
              <a:t>, </a:t>
            </a:r>
            <a:r>
              <a:rPr lang="en-US" sz="2000" dirty="0" err="1"/>
              <a:t>dastlab</a:t>
            </a:r>
            <a:r>
              <a:rPr lang="en-US" sz="2000" dirty="0"/>
              <a:t> </a:t>
            </a:r>
            <a:r>
              <a:rPr lang="en-US" sz="2000" dirty="0" err="1"/>
              <a:t>o'zining</a:t>
            </a:r>
            <a:r>
              <a:rPr lang="en-US" sz="2000" dirty="0"/>
              <a:t> </a:t>
            </a:r>
            <a:r>
              <a:rPr lang="en-US" sz="2000" dirty="0" err="1"/>
              <a:t>sodda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1 </a:t>
            </a:r>
            <a:r>
              <a:rPr lang="en-US" sz="2000" dirty="0" err="1"/>
              <a:t>mutanosibligi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me'moriy</a:t>
            </a:r>
            <a:r>
              <a:rPr lang="en-US" sz="2000" dirty="0"/>
              <a:t> </a:t>
            </a:r>
            <a:r>
              <a:rPr lang="en-US" sz="2000" dirty="0" err="1"/>
              <a:t>shakl</a:t>
            </a:r>
            <a:r>
              <a:rPr lang="en-US" sz="2000" dirty="0"/>
              <a:t> </a:t>
            </a:r>
            <a:r>
              <a:rPr lang="en-US" sz="2000" dirty="0" err="1"/>
              <a:t>devorining</a:t>
            </a:r>
            <a:r>
              <a:rPr lang="en-US" sz="2000" dirty="0"/>
              <a:t> </a:t>
            </a:r>
            <a:r>
              <a:rPr lang="en-US" sz="2000" dirty="0" err="1"/>
              <a:t>nihoyatda</a:t>
            </a:r>
            <a:r>
              <a:rPr lang="en-US" sz="2000" dirty="0"/>
              <a:t> </a:t>
            </a:r>
            <a:r>
              <a:rPr lang="en-US" sz="2000" dirty="0" err="1"/>
              <a:t>nafis</a:t>
            </a:r>
            <a:r>
              <a:rPr lang="en-US" sz="2000" dirty="0"/>
              <a:t> </a:t>
            </a:r>
            <a:r>
              <a:rPr lang="en-US" sz="2000" dirty="0" err="1"/>
              <a:t>holda</a:t>
            </a:r>
            <a:r>
              <a:rPr lang="en-US" sz="2000" dirty="0"/>
              <a:t> </a:t>
            </a:r>
            <a:r>
              <a:rPr lang="en-US" sz="2000" dirty="0" err="1"/>
              <a:t>bir-biri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uyg'unlashib</a:t>
            </a:r>
            <a:r>
              <a:rPr lang="en-US" sz="2000" dirty="0"/>
              <a:t> </a:t>
            </a:r>
            <a:r>
              <a:rPr lang="en-US" sz="2000" dirty="0" err="1"/>
              <a:t>ketganligi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ajralib</a:t>
            </a:r>
            <a:r>
              <a:rPr lang="en-US" sz="2000" dirty="0"/>
              <a:t> </a:t>
            </a:r>
            <a:r>
              <a:rPr lang="en-US" sz="2000" dirty="0" err="1"/>
              <a:t>turadi</a:t>
            </a:r>
            <a:r>
              <a:rPr lang="en-US" sz="2000" dirty="0"/>
              <a:t>. </a:t>
            </a:r>
            <a:r>
              <a:rPr lang="en-US" sz="2000" dirty="0" err="1"/>
              <a:t>Maqbara</a:t>
            </a:r>
            <a:r>
              <a:rPr lang="en-US" sz="2000" dirty="0"/>
              <a:t> </a:t>
            </a:r>
            <a:r>
              <a:rPr lang="en-US" sz="2000" dirty="0" err="1"/>
              <a:t>asosi</a:t>
            </a:r>
            <a:r>
              <a:rPr lang="en-US" sz="2000" dirty="0"/>
              <a:t> </a:t>
            </a:r>
            <a:r>
              <a:rPr lang="en-US" sz="2000" dirty="0" err="1"/>
              <a:t>kvadrat</a:t>
            </a:r>
            <a:r>
              <a:rPr lang="en-US" sz="2000" dirty="0"/>
              <a:t> </a:t>
            </a:r>
            <a:r>
              <a:rPr lang="en-US" sz="2000" dirty="0" err="1"/>
              <a:t>bo'lib</a:t>
            </a:r>
            <a:r>
              <a:rPr lang="en-US" sz="2000" dirty="0"/>
              <a:t> (7,20 x 7,20), </a:t>
            </a:r>
            <a:r>
              <a:rPr lang="en-US" sz="2000" dirty="0" err="1"/>
              <a:t>to'rt</a:t>
            </a:r>
            <a:r>
              <a:rPr lang="en-US" sz="2000" dirty="0"/>
              <a:t> </a:t>
            </a:r>
            <a:r>
              <a:rPr lang="en-US" sz="2000" dirty="0" err="1"/>
              <a:t>tomonida</a:t>
            </a:r>
            <a:r>
              <a:rPr lang="en-US" sz="2000" dirty="0"/>
              <a:t> </a:t>
            </a:r>
            <a:r>
              <a:rPr lang="en-US" sz="2000" dirty="0" err="1"/>
              <a:t>arkli</a:t>
            </a:r>
            <a:r>
              <a:rPr lang="en-US" sz="2000" dirty="0"/>
              <a:t> </a:t>
            </a:r>
            <a:r>
              <a:rPr lang="en-US" sz="2000" dirty="0" err="1"/>
              <a:t>eshik</a:t>
            </a:r>
            <a:r>
              <a:rPr lang="en-US" sz="2000" dirty="0"/>
              <a:t> </a:t>
            </a:r>
            <a:r>
              <a:rPr lang="en-US" sz="2000" dirty="0" err="1"/>
              <a:t>mavjud</a:t>
            </a:r>
            <a:r>
              <a:rPr lang="en-US" sz="2000" dirty="0"/>
              <a:t>. </a:t>
            </a:r>
            <a:r>
              <a:rPr lang="en-US" sz="2000" dirty="0" err="1"/>
              <a:t>Maqbara</a:t>
            </a:r>
            <a:r>
              <a:rPr lang="en-US" sz="2000" dirty="0"/>
              <a:t> </a:t>
            </a:r>
            <a:r>
              <a:rPr lang="en-US" sz="2000" dirty="0" err="1"/>
              <a:t>tashqi</a:t>
            </a:r>
            <a:r>
              <a:rPr lang="en-US" sz="2000" dirty="0"/>
              <a:t> </a:t>
            </a:r>
            <a:r>
              <a:rPr lang="en-US" sz="2000" dirty="0" err="1"/>
              <a:t>tomondan</a:t>
            </a:r>
            <a:r>
              <a:rPr lang="en-US" sz="2000" dirty="0"/>
              <a:t> </a:t>
            </a:r>
            <a:r>
              <a:rPr lang="en-US" sz="2000" dirty="0" err="1"/>
              <a:t>tepaga</a:t>
            </a:r>
            <a:r>
              <a:rPr lang="en-US" sz="2000" dirty="0"/>
              <a:t> </a:t>
            </a:r>
            <a:r>
              <a:rPr lang="en-US" sz="2000" dirty="0" err="1"/>
              <a:t>bir</a:t>
            </a:r>
            <a:r>
              <a:rPr lang="en-US" sz="2000" dirty="0"/>
              <a:t> </a:t>
            </a:r>
            <a:r>
              <a:rPr lang="en-US" sz="2000" dirty="0" err="1"/>
              <a:t>oz</a:t>
            </a:r>
            <a:r>
              <a:rPr lang="en-US" sz="2000" dirty="0"/>
              <a:t> </a:t>
            </a:r>
            <a:r>
              <a:rPr lang="en-US" sz="2000" dirty="0" err="1"/>
              <a:t>torayib</a:t>
            </a:r>
            <a:r>
              <a:rPr lang="en-US" sz="2000" dirty="0"/>
              <a:t> </a:t>
            </a:r>
            <a:r>
              <a:rPr lang="en-US" sz="2000" dirty="0" err="1"/>
              <a:t>boruvchi</a:t>
            </a:r>
            <a:r>
              <a:rPr lang="en-US" sz="2000" dirty="0"/>
              <a:t> </a:t>
            </a:r>
            <a:r>
              <a:rPr lang="en-US" sz="2000" dirty="0" err="1"/>
              <a:t>kub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uning</a:t>
            </a:r>
            <a:r>
              <a:rPr lang="en-US" sz="2000" dirty="0"/>
              <a:t> </a:t>
            </a:r>
            <a:r>
              <a:rPr lang="en-US" sz="2000" dirty="0" err="1"/>
              <a:t>ustiga</a:t>
            </a:r>
            <a:r>
              <a:rPr lang="en-US" sz="2000" dirty="0"/>
              <a:t> </a:t>
            </a:r>
            <a:r>
              <a:rPr lang="en-US" sz="2000" dirty="0" err="1"/>
              <a:t>o'rnatilgan</a:t>
            </a:r>
            <a:r>
              <a:rPr lang="en-US" sz="2000" dirty="0"/>
              <a:t> </a:t>
            </a:r>
            <a:r>
              <a:rPr lang="en-US" sz="2000" dirty="0" err="1"/>
              <a:t>yarim</a:t>
            </a:r>
            <a:r>
              <a:rPr lang="en-US" sz="2000" dirty="0"/>
              <a:t> </a:t>
            </a:r>
            <a:r>
              <a:rPr lang="en-US" sz="2000" dirty="0" err="1"/>
              <a:t>aylana</a:t>
            </a:r>
            <a:r>
              <a:rPr lang="en-US" sz="2000" dirty="0"/>
              <a:t> </a:t>
            </a:r>
            <a:r>
              <a:rPr lang="en-US" sz="2000" dirty="0" err="1"/>
              <a:t>shaklidagi</a:t>
            </a:r>
            <a:r>
              <a:rPr lang="en-US" sz="2000" dirty="0"/>
              <a:t> </a:t>
            </a:r>
            <a:r>
              <a:rPr lang="en-US" sz="2000" dirty="0" err="1"/>
              <a:t>qozonni</a:t>
            </a:r>
            <a:r>
              <a:rPr lang="en-US" sz="2000" dirty="0"/>
              <a:t> </a:t>
            </a:r>
            <a:r>
              <a:rPr lang="en-US" sz="2000" dirty="0" err="1"/>
              <a:t>eslatadi</a:t>
            </a:r>
            <a:r>
              <a:rPr lang="en-US" sz="2000" dirty="0"/>
              <a:t>. </a:t>
            </a:r>
            <a:r>
              <a:rPr lang="en-US" sz="2000" dirty="0" err="1"/>
              <a:t>Binoning</a:t>
            </a:r>
            <a:r>
              <a:rPr lang="en-US" sz="2000" dirty="0"/>
              <a:t> </a:t>
            </a:r>
            <a:r>
              <a:rPr lang="en-US" sz="2000" dirty="0" err="1"/>
              <a:t>tashqi</a:t>
            </a:r>
            <a:r>
              <a:rPr lang="en-US" sz="2000" dirty="0"/>
              <a:t> </a:t>
            </a:r>
            <a:r>
              <a:rPr lang="en-US" sz="2000" dirty="0" err="1"/>
              <a:t>devor</a:t>
            </a:r>
            <a:r>
              <a:rPr lang="en-US" sz="2000" dirty="0"/>
              <a:t> </a:t>
            </a:r>
            <a:r>
              <a:rPr lang="en-US" sz="2000" dirty="0" err="1"/>
              <a:t>yuzasi</a:t>
            </a:r>
            <a:r>
              <a:rPr lang="en-US" sz="2000" dirty="0"/>
              <a:t> </a:t>
            </a:r>
            <a:r>
              <a:rPr lang="en-US" sz="2000" dirty="0" err="1"/>
              <a:t>pishiq</a:t>
            </a:r>
            <a:r>
              <a:rPr lang="en-US" sz="2000" dirty="0"/>
              <a:t> </a:t>
            </a:r>
            <a:r>
              <a:rPr lang="en-US" sz="2000" dirty="0" err="1"/>
              <a:t>g'ishtni</a:t>
            </a:r>
            <a:r>
              <a:rPr lang="en-US" sz="2000" dirty="0"/>
              <a:t> </a:t>
            </a:r>
            <a:r>
              <a:rPr lang="en-US" sz="2000" dirty="0" err="1"/>
              <a:t>tmii</a:t>
            </a:r>
            <a:r>
              <a:rPr lang="en-US" sz="2000" dirty="0"/>
              <a:t> </a:t>
            </a:r>
            <a:r>
              <a:rPr lang="en-US" sz="2000" dirty="0" err="1"/>
              <a:t>holda</a:t>
            </a:r>
            <a:r>
              <a:rPr lang="en-US" sz="2000" dirty="0"/>
              <a:t> </a:t>
            </a:r>
            <a:r>
              <a:rPr lang="en-US" sz="2000" dirty="0" err="1"/>
              <a:t>taxlanishi</a:t>
            </a:r>
            <a:r>
              <a:rPr lang="en-US" sz="2000" dirty="0"/>
              <a:t> </a:t>
            </a:r>
            <a:r>
              <a:rPr lang="en-US" sz="2000" dirty="0" err="1"/>
              <a:t>hisobiga</a:t>
            </a:r>
            <a:r>
              <a:rPr lang="en-US" sz="2000" dirty="0"/>
              <a:t> </a:t>
            </a:r>
            <a:r>
              <a:rPr lang="en-US" sz="2000" dirty="0" err="1"/>
              <a:t>badiiylashtirilgan</a:t>
            </a:r>
            <a:r>
              <a:rPr lang="en-US" sz="2000" dirty="0"/>
              <a:t>. </a:t>
            </a:r>
            <a:r>
              <a:rPr lang="en-US" sz="2000" dirty="0" err="1"/>
              <a:t>G'ishtning</a:t>
            </a:r>
            <a:r>
              <a:rPr lang="en-US" sz="2000" dirty="0"/>
              <a:t> </a:t>
            </a:r>
            <a:r>
              <a:rPr lang="en-US" sz="2000" dirty="0" err="1"/>
              <a:t>goh</a:t>
            </a:r>
            <a:r>
              <a:rPr lang="en-US" sz="2000" dirty="0"/>
              <a:t> yon, </a:t>
            </a:r>
            <a:r>
              <a:rPr lang="en-US" sz="2000" dirty="0" err="1"/>
              <a:t>goh</a:t>
            </a:r>
            <a:r>
              <a:rPr lang="en-US" sz="2000" dirty="0"/>
              <a:t> </a:t>
            </a:r>
            <a:r>
              <a:rPr lang="en-US" sz="2000" dirty="0" err="1"/>
              <a:t>burchagi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qo'yilishi</a:t>
            </a:r>
            <a:r>
              <a:rPr lang="en-US" sz="2000" dirty="0"/>
              <a:t> </a:t>
            </a:r>
            <a:r>
              <a:rPr lang="en-US" sz="2000" dirty="0" err="1"/>
              <a:t>yuzada</a:t>
            </a:r>
            <a:r>
              <a:rPr lang="en-US" sz="2000" dirty="0"/>
              <a:t> </a:t>
            </a:r>
            <a:r>
              <a:rPr lang="en-US" sz="2000" dirty="0" err="1"/>
              <a:t>yorug</a:t>
            </a:r>
            <a:r>
              <a:rPr lang="en-US" sz="2000" dirty="0"/>
              <a:t>'-soya </a:t>
            </a:r>
            <a:r>
              <a:rPr lang="en-US" sz="2000" dirty="0" err="1"/>
              <a:t>o'yinini</a:t>
            </a:r>
            <a:r>
              <a:rPr lang="en-US" sz="2000" dirty="0"/>
              <a:t> </a:t>
            </a:r>
            <a:r>
              <a:rPr lang="en-US" sz="2000" dirty="0" err="1"/>
              <a:t>oshirib</a:t>
            </a:r>
            <a:r>
              <a:rPr lang="en-US" sz="2000" dirty="0"/>
              <a:t>, </a:t>
            </a:r>
            <a:r>
              <a:rPr lang="en-US" sz="2000" dirty="0" err="1"/>
              <a:t>uni</a:t>
            </a:r>
            <a:r>
              <a:rPr lang="en-US" sz="2000" dirty="0"/>
              <a:t> </a:t>
            </a:r>
            <a:r>
              <a:rPr lang="en-US" sz="2000" dirty="0" err="1"/>
              <a:t>xushmanzarali</a:t>
            </a:r>
            <a:r>
              <a:rPr lang="en-US" sz="2000" dirty="0"/>
              <a:t> </a:t>
            </a:r>
            <a:r>
              <a:rPr lang="en-US" sz="2000" dirty="0" err="1"/>
              <a:t>bo'lishini</a:t>
            </a:r>
            <a:r>
              <a:rPr lang="en-US" sz="2000" dirty="0"/>
              <a:t> </a:t>
            </a:r>
            <a:r>
              <a:rPr lang="en-US" sz="2000" dirty="0" err="1"/>
              <a:t>ta'minlagan</a:t>
            </a:r>
            <a:r>
              <a:rPr lang="en-US" sz="2000" dirty="0"/>
              <a:t>. Bu </a:t>
            </a:r>
            <a:r>
              <a:rPr lang="en-US" sz="2000" dirty="0" err="1"/>
              <a:t>yorug'lik</a:t>
            </a:r>
            <a:r>
              <a:rPr lang="en-US" sz="2000" dirty="0"/>
              <a:t>-soya </a:t>
            </a:r>
            <a:r>
              <a:rPr lang="en-US" sz="2000" dirty="0" err="1"/>
              <a:t>o'yini</a:t>
            </a:r>
            <a:r>
              <a:rPr lang="en-US" sz="2000" dirty="0"/>
              <a:t> </a:t>
            </a:r>
            <a:r>
              <a:rPr lang="en-US" sz="2000" dirty="0" err="1"/>
              <a:t>esa</a:t>
            </a:r>
            <a:r>
              <a:rPr lang="en-US" sz="2000" dirty="0"/>
              <a:t> </a:t>
            </a:r>
            <a:r>
              <a:rPr lang="en-US" sz="2000" dirty="0" err="1"/>
              <a:t>kurash</a:t>
            </a:r>
            <a:r>
              <a:rPr lang="en-US" sz="2000" dirty="0"/>
              <a:t> </a:t>
            </a:r>
            <a:r>
              <a:rPr lang="en-US" sz="2000" dirty="0" err="1"/>
              <a:t>nurining</a:t>
            </a:r>
            <a:r>
              <a:rPr lang="en-US" sz="2000" dirty="0"/>
              <a:t> </a:t>
            </a:r>
            <a:r>
              <a:rPr lang="en-US" sz="2000" dirty="0" err="1"/>
              <a:t>o'zgarishi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turlanib</a:t>
            </a:r>
            <a:r>
              <a:rPr lang="en-US" sz="2000" dirty="0"/>
              <a:t> </a:t>
            </a:r>
            <a:r>
              <a:rPr lang="en-US" sz="2000" dirty="0" err="1"/>
              <a:t>boradi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har</a:t>
            </a:r>
            <a:r>
              <a:rPr lang="en-US" sz="2000" dirty="0"/>
              <a:t> </a:t>
            </a:r>
            <a:r>
              <a:rPr lang="en-US" sz="2000" dirty="0" err="1"/>
              <a:t>safar</a:t>
            </a:r>
            <a:r>
              <a:rPr lang="en-US" sz="2000" dirty="0"/>
              <a:t> </a:t>
            </a:r>
            <a:r>
              <a:rPr lang="en-US" sz="2000" dirty="0" err="1"/>
              <a:t>qaytarilmas</a:t>
            </a:r>
            <a:r>
              <a:rPr lang="en-US" sz="2000" dirty="0"/>
              <a:t> </a:t>
            </a:r>
            <a:r>
              <a:rPr lang="en-US" sz="2000" dirty="0" err="1"/>
              <a:t>joziba</a:t>
            </a:r>
            <a:r>
              <a:rPr lang="en-US" sz="2000" dirty="0"/>
              <a:t> </a:t>
            </a:r>
            <a:r>
              <a:rPr lang="en-US" sz="2000" dirty="0" err="1"/>
              <a:t>beradi</a:t>
            </a:r>
            <a:r>
              <a:rPr lang="en-US" sz="2000" dirty="0"/>
              <a:t>. </a:t>
            </a:r>
            <a:r>
              <a:rPr lang="en-US" sz="2000" dirty="0" err="1"/>
              <a:t>Bir</a:t>
            </a:r>
            <a:r>
              <a:rPr lang="en-US" sz="2000" dirty="0"/>
              <a:t> </a:t>
            </a:r>
            <a:r>
              <a:rPr lang="en-US" sz="2000" dirty="0" err="1"/>
              <a:t>oz</a:t>
            </a:r>
            <a:r>
              <a:rPr lang="en-US" sz="2000" dirty="0"/>
              <a:t> </a:t>
            </a:r>
            <a:r>
              <a:rPr lang="en-US" sz="2000" dirty="0" err="1"/>
              <a:t>mungli</a:t>
            </a:r>
            <a:r>
              <a:rPr lang="en-US" sz="2000" dirty="0"/>
              <a:t> </a:t>
            </a:r>
            <a:r>
              <a:rPr lang="en-US" sz="2000" dirty="0" err="1"/>
              <a:t>ko'ringandek</a:t>
            </a:r>
            <a:r>
              <a:rPr lang="en-US" sz="2000" dirty="0"/>
              <a:t> </a:t>
            </a:r>
            <a:r>
              <a:rPr lang="en-US" sz="2000" dirty="0" err="1"/>
              <a:t>bino</a:t>
            </a:r>
            <a:r>
              <a:rPr lang="en-US" sz="2000" dirty="0"/>
              <a:t> </a:t>
            </a:r>
            <a:r>
              <a:rPr lang="en-US" sz="2000" dirty="0" err="1"/>
              <a:t>abad</a:t>
            </a:r>
            <a:r>
              <a:rPr lang="en-US" sz="2000" dirty="0"/>
              <a:t> </a:t>
            </a:r>
            <a:r>
              <a:rPr lang="en-US" sz="2000" dirty="0" err="1"/>
              <a:t>uyqudagilar</a:t>
            </a:r>
            <a:r>
              <a:rPr lang="en-US" sz="2000" dirty="0"/>
              <a:t> </a:t>
            </a:r>
            <a:r>
              <a:rPr lang="en-US" sz="2000" dirty="0" err="1"/>
              <a:t>uchun</a:t>
            </a:r>
            <a:r>
              <a:rPr lang="en-US" sz="2000" dirty="0"/>
              <a:t> </a:t>
            </a:r>
            <a:r>
              <a:rPr lang="en-US" sz="2000" dirty="0" err="1"/>
              <a:t>sokin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mungli</a:t>
            </a:r>
            <a:r>
              <a:rPr lang="en-US" sz="2000" dirty="0"/>
              <a:t> </a:t>
            </a:r>
            <a:r>
              <a:rPr lang="en-US" sz="2000" dirty="0" err="1"/>
              <a:t>sukut</a:t>
            </a:r>
            <a:r>
              <a:rPr lang="en-US" sz="2000" dirty="0"/>
              <a:t> </a:t>
            </a:r>
            <a:r>
              <a:rPr lang="en-US" sz="2000" dirty="0" err="1"/>
              <a:t>saqlayotgandek</a:t>
            </a:r>
            <a:r>
              <a:rPr lang="en-US" sz="2000" dirty="0"/>
              <a:t> </a:t>
            </a:r>
            <a:r>
              <a:rPr lang="en-US" sz="2000" dirty="0" err="1"/>
              <a:t>tuyuladi</a:t>
            </a:r>
            <a:r>
              <a:rPr lang="en-US" sz="2000" dirty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908190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2476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5013176"/>
            <a:ext cx="8229600" cy="1143000"/>
          </a:xfrm>
        </p:spPr>
        <p:txBody>
          <a:bodyPr>
            <a:noAutofit/>
          </a:bodyPr>
          <a:lstStyle/>
          <a:p>
            <a:r>
              <a:rPr lang="en-US" sz="2000" dirty="0"/>
              <a:t>«</a:t>
            </a:r>
            <a:r>
              <a:rPr lang="en-US" sz="2000" dirty="0" err="1"/>
              <a:t>Mustaqillikka</a:t>
            </a:r>
            <a:r>
              <a:rPr lang="en-US" sz="2000" dirty="0"/>
              <a:t> </a:t>
            </a:r>
            <a:r>
              <a:rPr lang="en-US" sz="2000" dirty="0" err="1"/>
              <a:t>erishganimizdan</a:t>
            </a:r>
            <a:r>
              <a:rPr lang="en-US" sz="2000" dirty="0"/>
              <a:t> </a:t>
            </a:r>
            <a:r>
              <a:rPr lang="en-US" sz="2000" dirty="0" err="1"/>
              <a:t>keyin</a:t>
            </a:r>
            <a:r>
              <a:rPr lang="en-US" sz="2000" dirty="0"/>
              <a:t> </a:t>
            </a:r>
            <a:r>
              <a:rPr lang="en-US" sz="2000" dirty="0" err="1"/>
              <a:t>xalqimizning</a:t>
            </a:r>
            <a:r>
              <a:rPr lang="en-US" sz="2000" dirty="0"/>
              <a:t> </a:t>
            </a:r>
            <a:r>
              <a:rPr lang="en-US" sz="2000" dirty="0" err="1"/>
              <a:t>o'z</a:t>
            </a:r>
            <a:r>
              <a:rPr lang="en-US" sz="2000" dirty="0"/>
              <a:t> </a:t>
            </a:r>
            <a:r>
              <a:rPr lang="en-US" sz="2000" dirty="0" err="1"/>
              <a:t>yurti</a:t>
            </a:r>
            <a:r>
              <a:rPr lang="en-US" sz="2000" dirty="0"/>
              <a:t>, </a:t>
            </a:r>
            <a:r>
              <a:rPr lang="en-US" sz="2000" dirty="0" err="1"/>
              <a:t>tili</a:t>
            </a:r>
            <a:r>
              <a:rPr lang="en-US" sz="2000" dirty="0"/>
              <a:t>, </a:t>
            </a:r>
            <a:r>
              <a:rPr lang="en-US" sz="2000" dirty="0" err="1"/>
              <a:t>madaniyati</a:t>
            </a:r>
            <a:r>
              <a:rPr lang="en-US" sz="2000" dirty="0"/>
              <a:t>, </a:t>
            </a:r>
            <a:r>
              <a:rPr lang="en-US" sz="2000" dirty="0" err="1"/>
              <a:t>qadriyatlari</a:t>
            </a:r>
            <a:r>
              <a:rPr lang="en-US" sz="2000" dirty="0"/>
              <a:t> </a:t>
            </a:r>
            <a:r>
              <a:rPr lang="en-US" sz="2000" dirty="0" err="1"/>
              <a:t>tarixini</a:t>
            </a:r>
            <a:r>
              <a:rPr lang="en-US" sz="2000" dirty="0"/>
              <a:t> </a:t>
            </a:r>
            <a:r>
              <a:rPr lang="en-US" sz="2000" dirty="0" err="1"/>
              <a:t>bilishga</a:t>
            </a:r>
            <a:r>
              <a:rPr lang="en-US" sz="2000" dirty="0"/>
              <a:t>, </a:t>
            </a:r>
            <a:r>
              <a:rPr lang="en-US" sz="2000" dirty="0" err="1"/>
              <a:t>o'zligini</a:t>
            </a:r>
            <a:r>
              <a:rPr lang="en-US" sz="2000" dirty="0"/>
              <a:t> </a:t>
            </a:r>
            <a:r>
              <a:rPr lang="en-US" sz="2000" dirty="0" err="1"/>
              <a:t>anglashga</a:t>
            </a:r>
            <a:r>
              <a:rPr lang="en-US" sz="2000" dirty="0"/>
              <a:t> </a:t>
            </a:r>
            <a:r>
              <a:rPr lang="en-US" sz="2000" dirty="0" err="1"/>
              <a:t>qiziqishi</a:t>
            </a:r>
            <a:r>
              <a:rPr lang="en-US" sz="2000" dirty="0"/>
              <a:t> </a:t>
            </a:r>
            <a:r>
              <a:rPr lang="en-US" sz="2000" dirty="0" err="1"/>
              <a:t>ortib</a:t>
            </a:r>
            <a:r>
              <a:rPr lang="en-US" sz="2000" dirty="0"/>
              <a:t> </a:t>
            </a:r>
            <a:r>
              <a:rPr lang="en-US" sz="2000" dirty="0" err="1"/>
              <a:t>bormoqda</a:t>
            </a:r>
            <a:r>
              <a:rPr lang="en-US" sz="2000" dirty="0"/>
              <a:t>. Bu — </a:t>
            </a:r>
            <a:r>
              <a:rPr lang="en-US" sz="2000" dirty="0" err="1"/>
              <a:t>tabiiy</a:t>
            </a:r>
            <a:r>
              <a:rPr lang="en-US" sz="2000" dirty="0"/>
              <a:t> </a:t>
            </a:r>
            <a:r>
              <a:rPr lang="en-US" sz="2000" dirty="0" err="1"/>
              <a:t>hol</a:t>
            </a:r>
            <a:r>
              <a:rPr lang="en-US" sz="2000" dirty="0"/>
              <a:t>. </a:t>
            </a:r>
            <a:r>
              <a:rPr lang="en-US" sz="2000" dirty="0" err="1"/>
              <a:t>Odamzod</a:t>
            </a:r>
            <a:r>
              <a:rPr lang="en-US" sz="2000" dirty="0"/>
              <a:t> </a:t>
            </a:r>
            <a:r>
              <a:rPr lang="en-US" sz="2000" dirty="0" err="1"/>
              <a:t>borki</a:t>
            </a:r>
            <a:r>
              <a:rPr lang="en-US" sz="2000" dirty="0"/>
              <a:t>, </a:t>
            </a:r>
            <a:r>
              <a:rPr lang="en-US" sz="2000" dirty="0" err="1"/>
              <a:t>avlod-ajdodi</a:t>
            </a:r>
            <a:r>
              <a:rPr lang="en-US" sz="2000" dirty="0"/>
              <a:t> </a:t>
            </a:r>
            <a:r>
              <a:rPr lang="en-US" sz="2000" dirty="0" err="1"/>
              <a:t>kimligini</a:t>
            </a:r>
            <a:r>
              <a:rPr lang="en-US" sz="2000" dirty="0"/>
              <a:t>, </a:t>
            </a:r>
            <a:r>
              <a:rPr lang="en-US" sz="2000" dirty="0" err="1"/>
              <a:t>nasl-nasabini</a:t>
            </a:r>
            <a:r>
              <a:rPr lang="en-US" sz="2000" dirty="0"/>
              <a:t>, </a:t>
            </a:r>
            <a:r>
              <a:rPr lang="en-US" sz="2000" dirty="0" err="1"/>
              <a:t>o'zi</a:t>
            </a:r>
            <a:r>
              <a:rPr lang="en-US" sz="2000" dirty="0"/>
              <a:t> </a:t>
            </a:r>
            <a:r>
              <a:rPr lang="en-US" sz="2000" dirty="0" err="1"/>
              <a:t>tug'ulib</a:t>
            </a:r>
            <a:r>
              <a:rPr lang="en-US" sz="2000" dirty="0"/>
              <a:t> </a:t>
            </a:r>
            <a:r>
              <a:rPr lang="en-US" sz="2000" dirty="0" err="1"/>
              <a:t>voyaga</a:t>
            </a:r>
            <a:r>
              <a:rPr lang="en-US" sz="2000" dirty="0"/>
              <a:t> </a:t>
            </a:r>
            <a:r>
              <a:rPr lang="en-US" sz="2000" dirty="0" err="1"/>
              <a:t>etgan</a:t>
            </a:r>
            <a:r>
              <a:rPr lang="en-US" sz="2000" dirty="0"/>
              <a:t> </a:t>
            </a:r>
            <a:r>
              <a:rPr lang="en-US" sz="2000" dirty="0" err="1"/>
              <a:t>qishloq</a:t>
            </a:r>
            <a:r>
              <a:rPr lang="en-US" sz="2000" dirty="0"/>
              <a:t>, </a:t>
            </a:r>
            <a:r>
              <a:rPr lang="en-US" sz="2000" dirty="0" err="1"/>
              <a:t>shahar</a:t>
            </a:r>
            <a:r>
              <a:rPr lang="en-US" sz="2000" dirty="0"/>
              <a:t>, </a:t>
            </a:r>
            <a:r>
              <a:rPr lang="en-US" sz="2000" dirty="0" err="1"/>
              <a:t>xullaski</a:t>
            </a:r>
            <a:r>
              <a:rPr lang="en-US" sz="2000" dirty="0"/>
              <a:t>, </a:t>
            </a:r>
            <a:r>
              <a:rPr lang="en-US" sz="2000" dirty="0" err="1"/>
              <a:t>Vatanining</a:t>
            </a:r>
            <a:r>
              <a:rPr lang="en-US" sz="2000" dirty="0"/>
              <a:t> </a:t>
            </a:r>
            <a:r>
              <a:rPr lang="en-US" sz="2000" dirty="0" err="1"/>
              <a:t>tarixini</a:t>
            </a:r>
            <a:r>
              <a:rPr lang="en-US" sz="2000" dirty="0"/>
              <a:t> </a:t>
            </a:r>
            <a:r>
              <a:rPr lang="en-US" sz="2000" dirty="0" err="1"/>
              <a:t>bilishni</a:t>
            </a:r>
            <a:r>
              <a:rPr lang="en-US" sz="2000" dirty="0"/>
              <a:t> </a:t>
            </a:r>
            <a:r>
              <a:rPr lang="en-US" sz="2000" dirty="0" err="1"/>
              <a:t>istaydi</a:t>
            </a:r>
            <a:r>
              <a:rPr lang="en-US" sz="2000" dirty="0"/>
              <a:t>».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en-US" sz="2000" b="1" dirty="0"/>
              <a:t>                                                                                                   </a:t>
            </a:r>
            <a:r>
              <a:rPr lang="en-US" sz="2000" b="1" dirty="0" err="1"/>
              <a:t>Islom</a:t>
            </a:r>
            <a:r>
              <a:rPr lang="en-US" sz="2000" b="1" dirty="0"/>
              <a:t> </a:t>
            </a:r>
            <a:r>
              <a:rPr lang="en-US" sz="2000" b="1" dirty="0" err="1"/>
              <a:t>Karimov</a:t>
            </a:r>
            <a:r>
              <a:rPr lang="en-US" sz="2000" b="1" dirty="0"/>
              <a:t>.</a:t>
            </a:r>
            <a:r>
              <a:rPr lang="ru-RU" sz="2000" b="1" dirty="0"/>
              <a:t/>
            </a:r>
            <a:br>
              <a:rPr lang="ru-RU" sz="2000" b="1" dirty="0"/>
            </a:br>
            <a:endParaRPr lang="ru-RU" sz="2000" dirty="0"/>
          </a:p>
        </p:txBody>
      </p:sp>
      <p:pic>
        <p:nvPicPr>
          <p:cNvPr id="4102" name="Picture 6" descr="C:\Users\KADIROV\Desktop\883f6c2c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237" y="836712"/>
            <a:ext cx="4762500" cy="3171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KADIROV\Desktop\561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11" y="4910755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Содержимое 2"/>
          <p:cNvSpPr>
            <a:spLocks noGrp="1"/>
          </p:cNvSpPr>
          <p:nvPr>
            <p:ph idx="1"/>
          </p:nvPr>
        </p:nvSpPr>
        <p:spPr>
          <a:xfrm>
            <a:off x="921893" y="692696"/>
            <a:ext cx="8229600" cy="6286500"/>
          </a:xfrm>
        </p:spPr>
        <p:txBody>
          <a:bodyPr>
            <a:noAutofit/>
          </a:bodyPr>
          <a:lstStyle/>
          <a:p>
            <a:pPr algn="just"/>
            <a:r>
              <a:rPr lang="en-US" sz="2000" dirty="0" err="1"/>
              <a:t>Me'morlik</a:t>
            </a:r>
            <a:r>
              <a:rPr lang="en-US" sz="2000" dirty="0"/>
              <a:t> — </a:t>
            </a:r>
            <a:r>
              <a:rPr lang="en-US" sz="2000" dirty="0" err="1"/>
              <a:t>insonning</a:t>
            </a:r>
            <a:r>
              <a:rPr lang="en-US" sz="2000" dirty="0"/>
              <a:t> </a:t>
            </a:r>
            <a:r>
              <a:rPr lang="en-US" sz="2000" dirty="0" err="1"/>
              <a:t>har</a:t>
            </a:r>
            <a:r>
              <a:rPr lang="en-US" sz="2000" dirty="0"/>
              <a:t> </a:t>
            </a:r>
            <a:r>
              <a:rPr lang="en-US" sz="2000" dirty="0" err="1"/>
              <a:t>kungi</a:t>
            </a:r>
            <a:r>
              <a:rPr lang="en-US" sz="2000" dirty="0"/>
              <a:t> </a:t>
            </a:r>
            <a:r>
              <a:rPr lang="en-US" sz="2000" dirty="0" err="1"/>
              <a:t>hayotidan</a:t>
            </a:r>
            <a:r>
              <a:rPr lang="en-US" sz="2000" dirty="0"/>
              <a:t> </a:t>
            </a:r>
            <a:r>
              <a:rPr lang="en-US" sz="2000" dirty="0" err="1"/>
              <a:t>ajralmas</a:t>
            </a:r>
            <a:r>
              <a:rPr lang="en-US" sz="2000" dirty="0"/>
              <a:t> </a:t>
            </a:r>
            <a:r>
              <a:rPr lang="en-US" sz="2000" dirty="0" err="1"/>
              <a:t>san'atdir</a:t>
            </a:r>
            <a:r>
              <a:rPr lang="en-US" sz="2000" dirty="0"/>
              <a:t>. </a:t>
            </a:r>
            <a:r>
              <a:rPr lang="en-US" sz="2000" dirty="0" err="1"/>
              <a:t>Me'morlik</a:t>
            </a:r>
            <a:r>
              <a:rPr lang="en-US" sz="2000" dirty="0"/>
              <a:t> ham </a:t>
            </a:r>
            <a:r>
              <a:rPr lang="en-US" sz="2000" dirty="0" err="1"/>
              <a:t>san'atning</a:t>
            </a:r>
            <a:r>
              <a:rPr lang="en-US" sz="2000" dirty="0"/>
              <a:t> </a:t>
            </a:r>
            <a:r>
              <a:rPr lang="en-US" sz="2000" dirty="0" err="1"/>
              <a:t>boshqa</a:t>
            </a:r>
            <a:r>
              <a:rPr lang="en-US" sz="2000" dirty="0"/>
              <a:t> </a:t>
            </a:r>
            <a:r>
              <a:rPr lang="en-US" sz="2000" dirty="0" err="1"/>
              <a:t>turlari</a:t>
            </a:r>
            <a:r>
              <a:rPr lang="en-US" sz="2000" dirty="0"/>
              <a:t> </a:t>
            </a:r>
            <a:r>
              <a:rPr lang="en-US" sz="2000" dirty="0" err="1"/>
              <a:t>singari</a:t>
            </a:r>
            <a:r>
              <a:rPr lang="en-US" sz="2000" dirty="0"/>
              <a:t> </a:t>
            </a:r>
            <a:r>
              <a:rPr lang="en-US" sz="2000" dirty="0" err="1"/>
              <a:t>davlat</a:t>
            </a:r>
            <a:r>
              <a:rPr lang="en-US" sz="2000" dirty="0"/>
              <a:t> </a:t>
            </a:r>
            <a:r>
              <a:rPr lang="en-US" sz="2000" dirty="0" err="1"/>
              <a:t>tarixi</a:t>
            </a:r>
            <a:r>
              <a:rPr lang="en-US" sz="2000" dirty="0"/>
              <a:t>, </a:t>
            </a:r>
            <a:r>
              <a:rPr lang="en-US" sz="2000" dirty="0" err="1"/>
              <a:t>madaniy-ma'naviy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err="1"/>
              <a:t>ettiradi</a:t>
            </a:r>
            <a:r>
              <a:rPr lang="en-US" sz="2000" dirty="0"/>
              <a:t>, </a:t>
            </a:r>
            <a:r>
              <a:rPr lang="en-US" sz="2000" dirty="0" err="1"/>
              <a:t>xalqning</a:t>
            </a:r>
            <a:r>
              <a:rPr lang="en-US" sz="2000" dirty="0"/>
              <a:t> </a:t>
            </a:r>
            <a:r>
              <a:rPr lang="en-US" sz="2000" dirty="0" err="1"/>
              <a:t>turmush</a:t>
            </a:r>
            <a:r>
              <a:rPr lang="en-US" sz="2000" dirty="0"/>
              <a:t> </a:t>
            </a:r>
            <a:r>
              <a:rPr lang="en-US" sz="2000" dirty="0" err="1"/>
              <a:t>tarzi</a:t>
            </a:r>
            <a:r>
              <a:rPr lang="en-US" sz="2000" dirty="0"/>
              <a:t>, </a:t>
            </a:r>
            <a:r>
              <a:rPr lang="en-US" sz="2000" dirty="0" err="1"/>
              <a:t>esteti</a:t>
            </a:r>
            <a:r>
              <a:rPr lang="en-US" sz="2000" dirty="0"/>
              <a:t> li </a:t>
            </a:r>
            <a:r>
              <a:rPr lang="en-US" sz="2000" dirty="0" err="1"/>
              <a:t>shakllarda</a:t>
            </a:r>
            <a:r>
              <a:rPr lang="en-US" sz="2000" dirty="0"/>
              <a:t> </a:t>
            </a:r>
            <a:r>
              <a:rPr lang="en-US" sz="2000" dirty="0" err="1"/>
              <a:t>namoyon</a:t>
            </a:r>
            <a:r>
              <a:rPr lang="en-US" sz="2000" dirty="0"/>
              <a:t> </a:t>
            </a:r>
            <a:r>
              <a:rPr lang="en-US" sz="2000" dirty="0" err="1"/>
              <a:t>etadi</a:t>
            </a:r>
            <a:r>
              <a:rPr lang="en-US" sz="2000" dirty="0"/>
              <a:t>. </a:t>
            </a:r>
            <a:r>
              <a:rPr lang="en-US" sz="2000" dirty="0" err="1"/>
              <a:t>Shuning</a:t>
            </a:r>
            <a:r>
              <a:rPr lang="en-US" sz="2000" dirty="0"/>
              <a:t> </a:t>
            </a:r>
            <a:r>
              <a:rPr lang="en-US" sz="2000" dirty="0" err="1"/>
              <a:t>uchun</a:t>
            </a:r>
            <a:r>
              <a:rPr lang="en-US" sz="2000" dirty="0"/>
              <a:t> </a:t>
            </a:r>
            <a:r>
              <a:rPr lang="en-US" sz="2000" dirty="0" err="1"/>
              <a:t>bu</a:t>
            </a:r>
            <a:r>
              <a:rPr lang="en-US" sz="2000" dirty="0"/>
              <a:t> </a:t>
            </a:r>
            <a:r>
              <a:rPr lang="en-US" sz="2000" dirty="0" err="1"/>
              <a:t>san'at</a:t>
            </a:r>
            <a:r>
              <a:rPr lang="en-US" sz="2000" dirty="0"/>
              <a:t> </a:t>
            </a:r>
            <a:r>
              <a:rPr lang="en-US" sz="2000" dirty="0" err="1"/>
              <a:t>tarixiy</a:t>
            </a:r>
            <a:r>
              <a:rPr lang="en-US" sz="2000" dirty="0"/>
              <a:t> </a:t>
            </a:r>
            <a:r>
              <a:rPr lang="en-US" sz="2000" dirty="0" err="1"/>
              <a:t>voqealarning</a:t>
            </a:r>
            <a:r>
              <a:rPr lang="en-US" sz="2000" dirty="0"/>
              <a:t> </a:t>
            </a:r>
            <a:r>
              <a:rPr lang="en-US" sz="2000" dirty="0" err="1"/>
              <a:t>solnomasi</a:t>
            </a:r>
            <a:r>
              <a:rPr lang="en-US" sz="2000" dirty="0"/>
              <a:t>, </a:t>
            </a:r>
            <a:r>
              <a:rPr lang="en-US" sz="2000" dirty="0" err="1"/>
              <a:t>davr</a:t>
            </a:r>
            <a:r>
              <a:rPr lang="en-US" sz="2000" dirty="0"/>
              <a:t> </a:t>
            </a:r>
            <a:r>
              <a:rPr lang="en-US" sz="2000" dirty="0" err="1"/>
              <a:t>oynasi</a:t>
            </a:r>
            <a:r>
              <a:rPr lang="en-US" sz="2000" dirty="0"/>
              <a:t> </a:t>
            </a:r>
            <a:r>
              <a:rPr lang="en-US" sz="2000" dirty="0" err="1"/>
              <a:t>sifatida</a:t>
            </a:r>
            <a:r>
              <a:rPr lang="en-US" sz="2000" dirty="0"/>
              <a:t> </a:t>
            </a:r>
            <a:r>
              <a:rPr lang="en-US" sz="2000" dirty="0" err="1"/>
              <a:t>e'tirof</a:t>
            </a:r>
            <a:r>
              <a:rPr lang="en-US" sz="2000" dirty="0"/>
              <a:t> </a:t>
            </a:r>
            <a:r>
              <a:rPr lang="en-US" sz="2000" dirty="0" err="1"/>
              <a:t>etiladi</a:t>
            </a:r>
            <a:r>
              <a:rPr lang="en-US" sz="2000" dirty="0"/>
              <a:t>.</a:t>
            </a:r>
            <a:endParaRPr lang="ru-RU" sz="2000" dirty="0"/>
          </a:p>
          <a:p>
            <a:r>
              <a:rPr lang="en-US" sz="2000" dirty="0" err="1"/>
              <a:t>O'zbekiston</a:t>
            </a:r>
            <a:r>
              <a:rPr lang="en-US" sz="2000" dirty="0"/>
              <a:t> </a:t>
            </a:r>
            <a:r>
              <a:rPr lang="en-US" sz="2000" dirty="0" err="1"/>
              <a:t>zamini</a:t>
            </a:r>
            <a:r>
              <a:rPr lang="en-US" sz="2000" dirty="0"/>
              <a:t> </a:t>
            </a:r>
            <a:r>
              <a:rPr lang="en-US" sz="2000" dirty="0" err="1"/>
              <a:t>me'moriy</a:t>
            </a:r>
            <a:r>
              <a:rPr lang="en-US" sz="2000" dirty="0"/>
              <a:t> </a:t>
            </a:r>
            <a:r>
              <a:rPr lang="en-US" sz="2000" dirty="0" err="1"/>
              <a:t>obidalarga</a:t>
            </a:r>
            <a:r>
              <a:rPr lang="en-US" sz="2000" dirty="0"/>
              <a:t> boy </a:t>
            </a:r>
            <a:r>
              <a:rPr lang="en-US" sz="2000" dirty="0" err="1"/>
              <a:t>o'lka</a:t>
            </a:r>
            <a:r>
              <a:rPr lang="en-US" sz="2000" dirty="0"/>
              <a:t>. Bu </a:t>
            </a:r>
            <a:r>
              <a:rPr lang="en-US" sz="2000" dirty="0" err="1"/>
              <a:t>zamonlardan</a:t>
            </a:r>
            <a:r>
              <a:rPr lang="en-US" sz="2000" dirty="0"/>
              <a:t> </a:t>
            </a:r>
            <a:r>
              <a:rPr lang="en-US" sz="2000" dirty="0" err="1"/>
              <a:t>boshlab</a:t>
            </a:r>
            <a:r>
              <a:rPr lang="en-US" sz="2000" dirty="0"/>
              <a:t> </a:t>
            </a:r>
            <a:r>
              <a:rPr lang="en-US" sz="2000" dirty="0" err="1"/>
              <a:t>me'morlik</a:t>
            </a:r>
            <a:r>
              <a:rPr lang="en-US" sz="2000" dirty="0"/>
              <a:t> </a:t>
            </a:r>
            <a:r>
              <a:rPr lang="en-US" sz="2000" dirty="0" err="1"/>
              <a:t>san'ati</a:t>
            </a:r>
            <a:r>
              <a:rPr lang="en-US" sz="2000" dirty="0"/>
              <a:t> </a:t>
            </a:r>
            <a:r>
              <a:rPr lang="en-US" sz="2000" dirty="0" err="1"/>
              <a:t>rivojlanib</a:t>
            </a:r>
            <a:r>
              <a:rPr lang="en-US" sz="2000" dirty="0"/>
              <a:t> </a:t>
            </a:r>
            <a:r>
              <a:rPr lang="en-US" sz="2000" dirty="0" err="1"/>
              <a:t>kelgan</a:t>
            </a:r>
            <a:r>
              <a:rPr lang="en-US" sz="2000" dirty="0"/>
              <a:t>. </a:t>
            </a:r>
            <a:r>
              <a:rPr lang="en-US" sz="2000" dirty="0" err="1"/>
              <a:t>Dastlab</a:t>
            </a:r>
            <a:r>
              <a:rPr lang="en-US" sz="2000" dirty="0"/>
              <a:t> </a:t>
            </a:r>
            <a:r>
              <a:rPr lang="en-US" sz="2000" dirty="0" err="1"/>
              <a:t>odamlar</a:t>
            </a:r>
            <a:r>
              <a:rPr lang="en-US" sz="2000" dirty="0"/>
              <a:t> </a:t>
            </a:r>
            <a:r>
              <a:rPr lang="en-US" sz="2000" dirty="0" err="1"/>
              <a:t>g'orlarda</a:t>
            </a:r>
            <a:r>
              <a:rPr lang="en-US" sz="2000" dirty="0"/>
              <a:t> </a:t>
            </a:r>
            <a:r>
              <a:rPr lang="en-US" sz="2000" dirty="0" err="1"/>
              <a:t>yashash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birga</a:t>
            </a:r>
            <a:r>
              <a:rPr lang="en-US" sz="2000" dirty="0"/>
              <a:t> </a:t>
            </a:r>
            <a:r>
              <a:rPr lang="en-US" sz="2000" dirty="0" err="1"/>
              <a:t>yer</a:t>
            </a:r>
            <a:r>
              <a:rPr lang="en-US" sz="2000" dirty="0"/>
              <a:t> </a:t>
            </a:r>
            <a:r>
              <a:rPr lang="en-US" sz="2000" dirty="0" err="1"/>
              <a:t>ustiga</a:t>
            </a:r>
            <a:r>
              <a:rPr lang="en-US" sz="2000" dirty="0"/>
              <a:t> ham </a:t>
            </a:r>
            <a:r>
              <a:rPr lang="en-US" sz="2000" dirty="0" err="1"/>
              <a:t>turarjoylar</a:t>
            </a:r>
            <a:r>
              <a:rPr lang="en-US" sz="2000" dirty="0"/>
              <a:t> </a:t>
            </a:r>
            <a:r>
              <a:rPr lang="en-US" sz="2000" dirty="0" err="1"/>
              <a:t>qura</a:t>
            </a:r>
            <a:r>
              <a:rPr lang="en-US" sz="2000" dirty="0"/>
              <a:t> </a:t>
            </a:r>
            <a:r>
              <a:rPr lang="en-US" sz="2000" dirty="0" err="1"/>
              <a:t>boshlaganlar</a:t>
            </a:r>
            <a:r>
              <a:rPr lang="en-US" sz="2000" dirty="0"/>
              <a:t>. Loy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turli</a:t>
            </a:r>
            <a:r>
              <a:rPr lang="en-US" sz="2000" dirty="0"/>
              <a:t> </a:t>
            </a:r>
            <a:r>
              <a:rPr lang="en-US" sz="2000" dirty="0" err="1"/>
              <a:t>shakldagi</a:t>
            </a:r>
            <a:r>
              <a:rPr lang="en-US" sz="2000" dirty="0"/>
              <a:t> </a:t>
            </a:r>
            <a:r>
              <a:rPr lang="en-US" sz="2000" dirty="0" err="1"/>
              <a:t>xom</a:t>
            </a:r>
            <a:r>
              <a:rPr lang="en-US" sz="2000" dirty="0"/>
              <a:t> </a:t>
            </a:r>
            <a:r>
              <a:rPr lang="en-US" sz="2000" dirty="0" err="1"/>
              <a:t>g'ishtdan</a:t>
            </a:r>
            <a:r>
              <a:rPr lang="en-US" sz="2000" dirty="0"/>
              <a:t> </a:t>
            </a:r>
            <a:r>
              <a:rPr lang="en-US" sz="2000" dirty="0" err="1"/>
              <a:t>foydalanib</a:t>
            </a:r>
            <a:r>
              <a:rPr lang="en-US" sz="2000" dirty="0"/>
              <a:t> </a:t>
            </a:r>
            <a:r>
              <a:rPr lang="en-US" sz="2000" dirty="0" err="1"/>
              <a:t>uylar</a:t>
            </a:r>
            <a:r>
              <a:rPr lang="en-US" sz="2000" dirty="0"/>
              <a:t> </a:t>
            </a:r>
            <a:r>
              <a:rPr lang="en-US" sz="2000" dirty="0" err="1"/>
              <a:t>qurishgan</a:t>
            </a:r>
            <a:r>
              <a:rPr lang="en-US" sz="2000" dirty="0"/>
              <a:t>, </a:t>
            </a:r>
            <a:r>
              <a:rPr lang="en-US" sz="2000" dirty="0" err="1"/>
              <a:t>bino</a:t>
            </a:r>
            <a:r>
              <a:rPr lang="en-US" sz="2000" dirty="0"/>
              <a:t> </a:t>
            </a:r>
            <a:r>
              <a:rPr lang="en-US" sz="2000" dirty="0" err="1"/>
              <a:t>devorlari</a:t>
            </a:r>
            <a:r>
              <a:rPr lang="en-US" sz="2000" dirty="0"/>
              <a:t>, </a:t>
            </a:r>
            <a:r>
              <a:rPr lang="en-US" sz="2000" dirty="0" err="1"/>
              <a:t>pollarni</a:t>
            </a:r>
            <a:r>
              <a:rPr lang="en-US" sz="2000" dirty="0"/>
              <a:t> </a:t>
            </a:r>
            <a:r>
              <a:rPr lang="en-US" sz="2000" dirty="0" err="1"/>
              <a:t>suvashgan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rang </a:t>
            </a:r>
            <a:r>
              <a:rPr lang="en-US" sz="2000" dirty="0" err="1"/>
              <a:t>berib</a:t>
            </a:r>
            <a:r>
              <a:rPr lang="en-US" sz="2000" dirty="0"/>
              <a:t> </a:t>
            </a:r>
            <a:r>
              <a:rPr lang="en-US" sz="2000" dirty="0" err="1"/>
              <a:t>xonalarni</a:t>
            </a:r>
            <a:r>
              <a:rPr lang="en-US" sz="2000" dirty="0"/>
              <a:t> </a:t>
            </a:r>
            <a:r>
              <a:rPr lang="en-US" sz="2000" dirty="0" err="1"/>
              <a:t>bezashgan</a:t>
            </a:r>
            <a:r>
              <a:rPr lang="en-US" sz="2000" dirty="0"/>
              <a:t>. </a:t>
            </a:r>
            <a:r>
              <a:rPr lang="en-US" sz="2000" dirty="0" err="1"/>
              <a:t>Neolit</a:t>
            </a:r>
            <a:r>
              <a:rPr lang="en-US" sz="2000" dirty="0"/>
              <a:t> (mil. aw. 6—4 </a:t>
            </a:r>
            <a:r>
              <a:rPr lang="en-US" sz="2000" dirty="0" err="1"/>
              <a:t>minginchi</a:t>
            </a:r>
            <a:r>
              <a:rPr lang="en-US" sz="2000" dirty="0"/>
              <a:t> </a:t>
            </a:r>
            <a:r>
              <a:rPr lang="en-US" sz="2000" dirty="0" err="1"/>
              <a:t>yillar</a:t>
            </a:r>
            <a:r>
              <a:rPr lang="en-US" sz="2000" dirty="0"/>
              <a:t>) </a:t>
            </a:r>
            <a:r>
              <a:rPr lang="en-US" sz="2000" dirty="0" err="1"/>
              <a:t>davri</a:t>
            </a:r>
            <a:r>
              <a:rPr lang="en-US" sz="2000" dirty="0"/>
              <a:t> </a:t>
            </a:r>
            <a:r>
              <a:rPr lang="en-US" sz="2000" dirty="0" err="1"/>
              <a:t>so'ngiga</a:t>
            </a:r>
            <a:r>
              <a:rPr lang="en-US" sz="2000" dirty="0"/>
              <a:t> </a:t>
            </a:r>
            <a:r>
              <a:rPr lang="en-US" sz="2000" dirty="0" err="1"/>
              <a:t>kelib</a:t>
            </a:r>
            <a:r>
              <a:rPr lang="en-US" sz="2000" dirty="0"/>
              <a:t> </a:t>
            </a:r>
            <a:r>
              <a:rPr lang="en-US" sz="2000" dirty="0" err="1"/>
              <a:t>O'zbekiston</a:t>
            </a:r>
            <a:r>
              <a:rPr lang="en-US" sz="2000" dirty="0"/>
              <a:t> </a:t>
            </a:r>
            <a:r>
              <a:rPr lang="en-US" sz="2000" dirty="0" err="1"/>
              <a:t>yerlarida</a:t>
            </a:r>
            <a:r>
              <a:rPr lang="en-US" sz="2000" dirty="0"/>
              <a:t> </a:t>
            </a:r>
            <a:r>
              <a:rPr lang="en-US" sz="2000" dirty="0" err="1"/>
              <a:t>qo'rg'ontepalar</a:t>
            </a:r>
            <a:r>
              <a:rPr lang="en-US" sz="2000" dirty="0"/>
              <a:t> </a:t>
            </a:r>
            <a:r>
              <a:rPr lang="en-US" sz="2000" dirty="0" err="1"/>
              <a:t>qurilishi</a:t>
            </a:r>
            <a:r>
              <a:rPr lang="en-US" sz="2000" dirty="0"/>
              <a:t> </a:t>
            </a:r>
            <a:r>
              <a:rPr lang="en-US" sz="2000" dirty="0" err="1"/>
              <a:t>zaminida</a:t>
            </a:r>
            <a:r>
              <a:rPr lang="en-US" sz="2000" dirty="0"/>
              <a:t> </a:t>
            </a:r>
            <a:r>
              <a:rPr lang="en-US" sz="2000" dirty="0" err="1"/>
              <a:t>shahar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shahar-davlatlari</a:t>
            </a:r>
            <a:r>
              <a:rPr lang="en-US" sz="2000" dirty="0"/>
              <a:t> </a:t>
            </a:r>
            <a:r>
              <a:rPr lang="en-US" sz="2000" dirty="0" err="1"/>
              <a:t>rivojlanib</a:t>
            </a:r>
            <a:r>
              <a:rPr lang="en-US" sz="2000" dirty="0"/>
              <a:t> </a:t>
            </a:r>
            <a:r>
              <a:rPr lang="en-US" sz="2000" dirty="0" err="1"/>
              <a:t>bordi</a:t>
            </a:r>
            <a:r>
              <a:rPr lang="en-US" sz="2000" dirty="0"/>
              <a:t>. Shu </a:t>
            </a:r>
            <a:r>
              <a:rPr lang="en-US" sz="2000" dirty="0" err="1"/>
              <a:t>shahar-davlatlarda</a:t>
            </a:r>
            <a:r>
              <a:rPr lang="en-US" sz="2000" dirty="0"/>
              <a:t> </a:t>
            </a:r>
            <a:r>
              <a:rPr lang="en-US" sz="2000" dirty="0" err="1"/>
              <a:t>me'morlik</a:t>
            </a:r>
            <a:r>
              <a:rPr lang="en-US" sz="2000" dirty="0"/>
              <a:t> </a:t>
            </a:r>
            <a:r>
              <a:rPr lang="en-US" sz="2000" dirty="0" err="1"/>
              <a:t>majmualari</a:t>
            </a:r>
            <a:r>
              <a:rPr lang="en-US" sz="2000" dirty="0"/>
              <a:t> </a:t>
            </a:r>
            <a:r>
              <a:rPr lang="en-US" sz="2000" dirty="0" err="1"/>
              <a:t>yaratildi</a:t>
            </a:r>
            <a:r>
              <a:rPr lang="en-US" sz="2000" dirty="0"/>
              <a:t>. </a:t>
            </a:r>
            <a:endParaRPr lang="ru-RU" sz="2000" dirty="0"/>
          </a:p>
          <a:p>
            <a:pPr marL="85725" indent="454025" algn="just" eaLnBrk="1" hangingPunct="1">
              <a:buFont typeface="Wingdings 2" pitchFamily="18" charset="2"/>
              <a:buNone/>
            </a:pPr>
            <a:endParaRPr lang="ru-RU" altLang="ru-RU" sz="20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214938"/>
          </a:xfrm>
        </p:spPr>
        <p:txBody>
          <a:bodyPr>
            <a:normAutofit/>
          </a:bodyPr>
          <a:lstStyle/>
          <a:p>
            <a:pPr algn="just"/>
            <a:r>
              <a:rPr lang="en-US" sz="2200" dirty="0" err="1"/>
              <a:t>O'zbekiston</a:t>
            </a:r>
            <a:r>
              <a:rPr lang="en-US" sz="2200" dirty="0"/>
              <a:t> </a:t>
            </a:r>
            <a:r>
              <a:rPr lang="en-US" sz="2200" dirty="0" err="1"/>
              <a:t>me'morligining</a:t>
            </a:r>
            <a:r>
              <a:rPr lang="en-US" sz="2200" dirty="0"/>
              <a:t> </a:t>
            </a:r>
            <a:r>
              <a:rPr lang="en-US" sz="2200" dirty="0" err="1"/>
              <a:t>antik</a:t>
            </a:r>
            <a:r>
              <a:rPr lang="en-US" sz="2200" dirty="0"/>
              <a:t> </a:t>
            </a:r>
            <a:r>
              <a:rPr lang="en-US" sz="2200" dirty="0" err="1"/>
              <a:t>va</a:t>
            </a:r>
            <a:r>
              <a:rPr lang="en-US" sz="2200" dirty="0"/>
              <a:t> ilk </a:t>
            </a:r>
            <a:r>
              <a:rPr lang="en-US" sz="2200" dirty="0" err="1"/>
              <a:t>feodalizm</a:t>
            </a:r>
            <a:r>
              <a:rPr lang="en-US" sz="2200" dirty="0"/>
              <a:t> </a:t>
            </a:r>
            <a:r>
              <a:rPr lang="en-US" sz="2200" dirty="0" err="1"/>
              <a:t>davrlari</a:t>
            </a:r>
            <a:r>
              <a:rPr lang="en-US" sz="2200" dirty="0"/>
              <a:t> ham </a:t>
            </a:r>
            <a:r>
              <a:rPr lang="en-US" sz="2200" dirty="0" err="1"/>
              <a:t>me'moriy</a:t>
            </a:r>
            <a:r>
              <a:rPr lang="en-US" sz="2200" dirty="0"/>
              <a:t> boy </a:t>
            </a:r>
            <a:r>
              <a:rPr lang="en-US" sz="2200" dirty="0" err="1"/>
              <a:t>bo'lgan</a:t>
            </a:r>
            <a:r>
              <a:rPr lang="en-US" sz="2200" dirty="0"/>
              <a:t>. Bu </a:t>
            </a:r>
            <a:r>
              <a:rPr lang="en-US" sz="2200" dirty="0" err="1"/>
              <a:t>davrda</a:t>
            </a:r>
            <a:r>
              <a:rPr lang="en-US" sz="2200" dirty="0"/>
              <a:t> </a:t>
            </a:r>
            <a:r>
              <a:rPr lang="en-US" sz="2200" dirty="0" err="1"/>
              <a:t>yangi</a:t>
            </a:r>
            <a:r>
              <a:rPr lang="en-US" sz="2200" dirty="0"/>
              <a:t> </a:t>
            </a:r>
            <a:r>
              <a:rPr lang="en-US" sz="2200" dirty="0" err="1"/>
              <a:t>me'moriy</a:t>
            </a:r>
            <a:r>
              <a:rPr lang="en-US" sz="2200" dirty="0"/>
              <a:t> </a:t>
            </a:r>
            <a:r>
              <a:rPr lang="en-US" sz="2200" dirty="0" err="1"/>
              <a:t>g'oyalar</a:t>
            </a:r>
            <a:r>
              <a:rPr lang="en-US" sz="2200" dirty="0"/>
              <a:t> </a:t>
            </a:r>
            <a:r>
              <a:rPr lang="en-US" sz="2200" dirty="0" err="1"/>
              <a:t>paydo</a:t>
            </a:r>
            <a:r>
              <a:rPr lang="en-US" sz="2200" dirty="0"/>
              <a:t> </a:t>
            </a:r>
            <a:r>
              <a:rPr lang="en-US" sz="2200" dirty="0" err="1"/>
              <a:t>bo'ldi</a:t>
            </a:r>
            <a:r>
              <a:rPr lang="en-US" sz="2200" dirty="0"/>
              <a:t>, </a:t>
            </a:r>
            <a:r>
              <a:rPr lang="en-US" sz="2200" dirty="0" err="1"/>
              <a:t>me'morlik</a:t>
            </a:r>
            <a:r>
              <a:rPr lang="en-US" sz="2200" dirty="0"/>
              <a:t> </a:t>
            </a:r>
            <a:r>
              <a:rPr lang="en-US" sz="2200" dirty="0" err="1"/>
              <a:t>majmualari</a:t>
            </a:r>
            <a:r>
              <a:rPr lang="en-US" sz="2200" dirty="0"/>
              <a:t>, </a:t>
            </a:r>
            <a:r>
              <a:rPr lang="en-US" sz="2200" dirty="0" err="1"/>
              <a:t>mavzuli</a:t>
            </a:r>
            <a:r>
              <a:rPr lang="en-US" sz="2200" dirty="0"/>
              <a:t> </a:t>
            </a:r>
            <a:r>
              <a:rPr lang="en-US" sz="2200" dirty="0" err="1"/>
              <a:t>rassomlik</a:t>
            </a:r>
            <a:r>
              <a:rPr lang="en-US" sz="2200" dirty="0"/>
              <a:t> </a:t>
            </a:r>
            <a:r>
              <a:rPr lang="en-US" sz="2200" dirty="0" err="1"/>
              <a:t>kompozitsiyalari</a:t>
            </a:r>
            <a:r>
              <a:rPr lang="en-US" sz="2200" dirty="0"/>
              <a:t>, </a:t>
            </a:r>
            <a:r>
              <a:rPr lang="en-US" sz="2200" dirty="0" err="1"/>
              <a:t>mahobatli</a:t>
            </a:r>
            <a:r>
              <a:rPr lang="en-US" sz="2200" dirty="0"/>
              <a:t> </a:t>
            </a:r>
            <a:r>
              <a:rPr lang="en-US" sz="2200" dirty="0" err="1"/>
              <a:t>haykaltaroshlik</a:t>
            </a:r>
            <a:r>
              <a:rPr lang="en-US" sz="2200" dirty="0"/>
              <a:t> </a:t>
            </a:r>
            <a:r>
              <a:rPr lang="en-US" sz="2200" dirty="0" err="1"/>
              <a:t>asarlari</a:t>
            </a:r>
            <a:r>
              <a:rPr lang="en-US" sz="2200" dirty="0"/>
              <a:t> </a:t>
            </a:r>
            <a:r>
              <a:rPr lang="en-US" sz="2200" dirty="0" err="1"/>
              <a:t>yaratildi</a:t>
            </a:r>
            <a:r>
              <a:rPr lang="en-US" sz="2200" dirty="0"/>
              <a:t>.</a:t>
            </a:r>
            <a:endParaRPr lang="ru-RU" sz="2200" dirty="0"/>
          </a:p>
          <a:p>
            <a:pPr algn="just"/>
            <a:r>
              <a:rPr lang="en-US" sz="2200" dirty="0" err="1"/>
              <a:t>Feodallarning</a:t>
            </a:r>
            <a:r>
              <a:rPr lang="en-US" sz="2200" dirty="0"/>
              <a:t> qasr-</a:t>
            </a:r>
            <a:r>
              <a:rPr lang="en-US" sz="2200" dirty="0" err="1"/>
              <a:t>qo'rg'onlari</a:t>
            </a:r>
            <a:r>
              <a:rPr lang="en-US" sz="2200" dirty="0"/>
              <a:t>, boy </a:t>
            </a:r>
            <a:r>
              <a:rPr lang="en-US" sz="2200" dirty="0" err="1"/>
              <a:t>va</a:t>
            </a:r>
            <a:r>
              <a:rPr lang="en-US" sz="2200" dirty="0"/>
              <a:t> </a:t>
            </a:r>
            <a:r>
              <a:rPr lang="en-US" sz="2200" dirty="0" err="1"/>
              <a:t>yangilandi</a:t>
            </a:r>
            <a:r>
              <a:rPr lang="en-US" sz="2200" dirty="0"/>
              <a:t>. Bu </a:t>
            </a:r>
            <a:r>
              <a:rPr lang="en-US" sz="2200" dirty="0" err="1"/>
              <a:t>davr</a:t>
            </a:r>
            <a:r>
              <a:rPr lang="en-US" sz="2200" dirty="0"/>
              <a:t> </a:t>
            </a:r>
            <a:r>
              <a:rPr lang="en-US" sz="2200" dirty="0" err="1"/>
              <a:t>me'morligining</a:t>
            </a:r>
            <a:r>
              <a:rPr lang="en-US" sz="2200" dirty="0"/>
              <a:t> </a:t>
            </a:r>
            <a:r>
              <a:rPr lang="en-US" sz="2200" dirty="0" err="1"/>
              <a:t>o'ziga</a:t>
            </a:r>
            <a:r>
              <a:rPr lang="en-US" sz="2200" dirty="0"/>
              <a:t> </a:t>
            </a:r>
            <a:r>
              <a:rPr lang="en-US" sz="2200" dirty="0" err="1"/>
              <a:t>xos</a:t>
            </a:r>
            <a:r>
              <a:rPr lang="en-US" sz="2200" dirty="0"/>
              <a:t> </a:t>
            </a:r>
            <a:r>
              <a:rPr lang="en-US" sz="2200" dirty="0" err="1"/>
              <a:t>tomonlari</a:t>
            </a:r>
            <a:r>
              <a:rPr lang="en-US" sz="2200" dirty="0"/>
              <a:t> </a:t>
            </a:r>
            <a:r>
              <a:rPr lang="en-US" sz="2200" dirty="0" err="1"/>
              <a:t>qo'rg'on-qasrlar</a:t>
            </a:r>
            <a:r>
              <a:rPr lang="en-US" sz="2200" dirty="0"/>
              <a:t> — </a:t>
            </a:r>
            <a:r>
              <a:rPr lang="en-US" sz="2200" dirty="0" err="1"/>
              <a:t>ko'shklar</a:t>
            </a:r>
            <a:r>
              <a:rPr lang="en-US" sz="2200" dirty="0"/>
              <a:t> </a:t>
            </a:r>
            <a:r>
              <a:rPr lang="en-US" sz="2200" dirty="0" err="1"/>
              <a:t>qurilishida</a:t>
            </a:r>
            <a:r>
              <a:rPr lang="en-US" sz="2200" dirty="0"/>
              <a:t> </a:t>
            </a:r>
            <a:r>
              <a:rPr lang="en-US" sz="2200" dirty="0" err="1"/>
              <a:t>sezilarli</a:t>
            </a:r>
            <a:r>
              <a:rPr lang="en-US" sz="2200" dirty="0"/>
              <a:t> </a:t>
            </a:r>
            <a:r>
              <a:rPr lang="en-US" sz="2200" dirty="0" err="1"/>
              <a:t>bo'ldi</a:t>
            </a:r>
            <a:r>
              <a:rPr lang="en-US" sz="2200" dirty="0"/>
              <a:t>. Bu </a:t>
            </a:r>
            <a:r>
              <a:rPr lang="en-US" sz="2200" dirty="0" err="1"/>
              <a:t>qo'rg'on-qasrlar</a:t>
            </a:r>
            <a:r>
              <a:rPr lang="en-US" sz="2200" dirty="0"/>
              <a:t> </a:t>
            </a:r>
            <a:r>
              <a:rPr lang="en-US" sz="2200" dirty="0" err="1"/>
              <a:t>awalgi</a:t>
            </a:r>
            <a:r>
              <a:rPr lang="en-US" sz="2200" dirty="0"/>
              <a:t> </a:t>
            </a:r>
            <a:r>
              <a:rPr lang="en-US" sz="2200" dirty="0" err="1"/>
              <a:t>badiiy-madaniy</a:t>
            </a:r>
            <a:r>
              <a:rPr lang="en-US" sz="2200" dirty="0"/>
              <a:t> </a:t>
            </a:r>
            <a:r>
              <a:rPr lang="en-US" sz="2200" dirty="0" err="1"/>
              <a:t>markazlardan</a:t>
            </a:r>
            <a:r>
              <a:rPr lang="en-US" sz="2200" dirty="0"/>
              <a:t> </a:t>
            </a:r>
            <a:r>
              <a:rPr lang="en-US" sz="2200" dirty="0" err="1"/>
              <a:t>birmuncha</a:t>
            </a:r>
            <a:r>
              <a:rPr lang="en-US" sz="2200" dirty="0"/>
              <a:t> </a:t>
            </a:r>
            <a:r>
              <a:rPr lang="en-US" sz="2200" dirty="0" err="1"/>
              <a:t>chekkada</a:t>
            </a:r>
            <a:r>
              <a:rPr lang="en-US" sz="2200" dirty="0"/>
              <a:t> </a:t>
            </a:r>
            <a:r>
              <a:rPr lang="en-US" sz="2200" dirty="0" err="1"/>
              <a:t>bo'lib</a:t>
            </a:r>
            <a:r>
              <a:rPr lang="en-US" sz="2200" dirty="0"/>
              <a:t>, </a:t>
            </a:r>
            <a:r>
              <a:rPr lang="en-US" sz="2200" dirty="0" err="1"/>
              <a:t>asosan</a:t>
            </a:r>
            <a:r>
              <a:rPr lang="en-US" sz="2200" dirty="0"/>
              <a:t>, </a:t>
            </a:r>
            <a:r>
              <a:rPr lang="en-US" sz="2200" dirty="0" err="1"/>
              <a:t>dehqon-feodallarning</a:t>
            </a:r>
            <a:r>
              <a:rPr lang="en-US" sz="2200" dirty="0"/>
              <a:t> </a:t>
            </a:r>
            <a:r>
              <a:rPr lang="en-US" sz="2200" dirty="0" err="1"/>
              <a:t>turarjoyi</a:t>
            </a:r>
            <a:r>
              <a:rPr lang="en-US" sz="2200" dirty="0"/>
              <a:t> </a:t>
            </a:r>
            <a:r>
              <a:rPr lang="en-US" sz="2200" dirty="0" err="1"/>
              <a:t>sifatida</a:t>
            </a:r>
            <a:r>
              <a:rPr lang="en-US" sz="2200" dirty="0"/>
              <a:t> </a:t>
            </a:r>
            <a:r>
              <a:rPr lang="en-US" sz="2200" dirty="0" err="1"/>
              <a:t>paydo</a:t>
            </a:r>
            <a:r>
              <a:rPr lang="en-US" sz="2200" dirty="0"/>
              <a:t> </a:t>
            </a:r>
            <a:r>
              <a:rPr lang="en-US" sz="2200" dirty="0" err="1"/>
              <a:t>bo'ldi</a:t>
            </a:r>
            <a:r>
              <a:rPr lang="en-US" sz="2200" dirty="0"/>
              <a:t>. Bu </a:t>
            </a:r>
            <a:r>
              <a:rPr lang="en-US" sz="2200" dirty="0" err="1"/>
              <a:t>qo'rg'onlar</a:t>
            </a:r>
            <a:r>
              <a:rPr lang="en-US" sz="2200" dirty="0"/>
              <a:t> </a:t>
            </a:r>
            <a:r>
              <a:rPr lang="en-US" sz="2200" dirty="0" err="1"/>
              <a:t>mustahkam</a:t>
            </a:r>
            <a:r>
              <a:rPr lang="en-US" sz="2200" dirty="0"/>
              <a:t> </a:t>
            </a:r>
            <a:r>
              <a:rPr lang="en-US" sz="2200" dirty="0" err="1"/>
              <a:t>devorlar</a:t>
            </a:r>
            <a:r>
              <a:rPr lang="en-US" sz="2200" dirty="0"/>
              <a:t> </a:t>
            </a:r>
            <a:r>
              <a:rPr lang="en-US" sz="2200" dirty="0" err="1"/>
              <a:t>bilan</a:t>
            </a:r>
            <a:r>
              <a:rPr lang="en-US" sz="2200" dirty="0"/>
              <a:t> </a:t>
            </a:r>
            <a:r>
              <a:rPr lang="en-US" sz="2200" dirty="0" err="1"/>
              <a:t>o'ralgan</a:t>
            </a:r>
            <a:r>
              <a:rPr lang="en-US" sz="2200" dirty="0"/>
              <a:t>. Shu </a:t>
            </a:r>
            <a:r>
              <a:rPr lang="en-US" sz="2200" dirty="0" err="1"/>
              <a:t>qo'rg'on-qasrlar</a:t>
            </a:r>
            <a:r>
              <a:rPr lang="en-US" sz="2200" dirty="0"/>
              <a:t> </a:t>
            </a:r>
            <a:r>
              <a:rPr lang="en-US" sz="2200" dirty="0" err="1"/>
              <a:t>atrofida</a:t>
            </a:r>
            <a:r>
              <a:rPr lang="en-US" sz="2200" dirty="0"/>
              <a:t> </a:t>
            </a:r>
            <a:r>
              <a:rPr lang="en-US" sz="2200" dirty="0" err="1"/>
              <a:t>keyinchalik</a:t>
            </a:r>
            <a:r>
              <a:rPr lang="en-US" sz="2200" dirty="0"/>
              <a:t> </a:t>
            </a:r>
            <a:r>
              <a:rPr lang="en-US" sz="2200" dirty="0" err="1"/>
              <a:t>turarjoylar</a:t>
            </a:r>
            <a:r>
              <a:rPr lang="en-US" sz="2200" dirty="0"/>
              <a:t>, </a:t>
            </a:r>
            <a:r>
              <a:rPr lang="en-US" sz="2200" dirty="0" err="1"/>
              <a:t>bozorlar</a:t>
            </a:r>
            <a:r>
              <a:rPr lang="en-US" sz="2200" dirty="0"/>
              <a:t> </a:t>
            </a:r>
            <a:r>
              <a:rPr lang="en-US" sz="2200" dirty="0" err="1"/>
              <a:t>paydo</a:t>
            </a:r>
            <a:r>
              <a:rPr lang="en-US" sz="2200" dirty="0"/>
              <a:t> </a:t>
            </a:r>
            <a:r>
              <a:rPr lang="en-US" sz="2200" dirty="0" err="1"/>
              <a:t>bo'la</a:t>
            </a:r>
            <a:r>
              <a:rPr lang="en-US" sz="2200" dirty="0"/>
              <a:t> </a:t>
            </a:r>
            <a:r>
              <a:rPr lang="en-US" sz="2200" dirty="0" err="1"/>
              <a:t>borgan</a:t>
            </a:r>
            <a:r>
              <a:rPr lang="en-US" sz="2200" dirty="0"/>
              <a:t>. </a:t>
            </a:r>
            <a:r>
              <a:rPr lang="en-US" sz="2200" dirty="0" err="1"/>
              <a:t>Vaqt</a:t>
            </a:r>
            <a:r>
              <a:rPr lang="en-US" sz="2200" dirty="0"/>
              <a:t> </a:t>
            </a:r>
            <a:r>
              <a:rPr lang="en-US" sz="2200" dirty="0" err="1"/>
              <a:t>o'tishi</a:t>
            </a:r>
            <a:r>
              <a:rPr lang="en-US" sz="2200" dirty="0"/>
              <a:t> </a:t>
            </a:r>
            <a:r>
              <a:rPr lang="en-US" sz="2200" dirty="0" err="1"/>
              <a:t>bilan</a:t>
            </a:r>
            <a:r>
              <a:rPr lang="en-US" sz="2200" dirty="0"/>
              <a:t> </a:t>
            </a:r>
            <a:r>
              <a:rPr lang="en-US" sz="2200" dirty="0" err="1"/>
              <a:t>ana</a:t>
            </a:r>
            <a:r>
              <a:rPr lang="en-US" sz="2200" dirty="0"/>
              <a:t> </a:t>
            </a:r>
            <a:r>
              <a:rPr lang="en-US" sz="2200" dirty="0" err="1"/>
              <a:t>shu</a:t>
            </a:r>
            <a:r>
              <a:rPr lang="en-US" sz="2200" dirty="0"/>
              <a:t> </a:t>
            </a:r>
            <a:r>
              <a:rPr lang="en-US" sz="2200" dirty="0" err="1"/>
              <a:t>yerlar</a:t>
            </a:r>
            <a:r>
              <a:rPr lang="en-US" sz="2200" dirty="0"/>
              <a:t> ham </a:t>
            </a:r>
            <a:r>
              <a:rPr lang="en-US" sz="2200" dirty="0" err="1"/>
              <a:t>qalin</a:t>
            </a:r>
            <a:r>
              <a:rPr lang="en-US" sz="2200" dirty="0"/>
              <a:t> </a:t>
            </a:r>
            <a:r>
              <a:rPr lang="en-US" sz="2200" dirty="0" err="1"/>
              <a:t>devorlar</a:t>
            </a:r>
            <a:r>
              <a:rPr lang="en-US" sz="2200" dirty="0"/>
              <a:t> </a:t>
            </a:r>
            <a:r>
              <a:rPr lang="en-US" sz="2200" dirty="0" err="1"/>
              <a:t>bilan</a:t>
            </a:r>
            <a:r>
              <a:rPr lang="en-US" sz="2200" dirty="0"/>
              <a:t> </a:t>
            </a:r>
            <a:r>
              <a:rPr lang="en-US" sz="2200" dirty="0" err="1"/>
              <a:t>aylantirib</a:t>
            </a:r>
            <a:r>
              <a:rPr lang="en-US" sz="2200" dirty="0"/>
              <a:t> </a:t>
            </a:r>
            <a:r>
              <a:rPr lang="en-US" sz="2200" dirty="0" err="1"/>
              <a:t>o'rab</a:t>
            </a:r>
            <a:r>
              <a:rPr lang="en-US" sz="2200" dirty="0"/>
              <a:t> </a:t>
            </a:r>
            <a:r>
              <a:rPr lang="en-US" sz="2200" dirty="0" err="1"/>
              <a:t>olina</a:t>
            </a:r>
            <a:r>
              <a:rPr lang="en-US" sz="2200" dirty="0"/>
              <a:t> </a:t>
            </a:r>
            <a:r>
              <a:rPr lang="en-US" sz="2200" dirty="0" err="1"/>
              <a:t>boshlangan</a:t>
            </a:r>
            <a:r>
              <a:rPr lang="en-US" sz="2200" dirty="0"/>
              <a:t>.</a:t>
            </a:r>
            <a:endParaRPr lang="ru-RU" sz="2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5214938"/>
          </a:xfrm>
        </p:spPr>
        <p:txBody>
          <a:bodyPr>
            <a:normAutofit/>
          </a:bodyPr>
          <a:lstStyle/>
          <a:p>
            <a:pPr algn="just"/>
            <a:r>
              <a:rPr lang="en-US" sz="2200" dirty="0" err="1"/>
              <a:t>O'zbekiston</a:t>
            </a:r>
            <a:r>
              <a:rPr lang="en-US" sz="2200" dirty="0"/>
              <a:t> </a:t>
            </a:r>
            <a:r>
              <a:rPr lang="en-US" sz="2200" dirty="0" err="1"/>
              <a:t>me'morlik</a:t>
            </a:r>
            <a:r>
              <a:rPr lang="en-US" sz="2200" dirty="0"/>
              <a:t> </a:t>
            </a:r>
            <a:r>
              <a:rPr lang="en-US" sz="2200" dirty="0" err="1"/>
              <a:t>san'atining</a:t>
            </a:r>
            <a:r>
              <a:rPr lang="en-US" sz="2200" dirty="0"/>
              <a:t> </a:t>
            </a:r>
            <a:r>
              <a:rPr lang="en-US" sz="2200" dirty="0" err="1"/>
              <a:t>yangi</a:t>
            </a:r>
            <a:r>
              <a:rPr lang="en-US" sz="2200" dirty="0"/>
              <a:t> </a:t>
            </a:r>
            <a:r>
              <a:rPr lang="en-US" sz="2200" dirty="0" err="1"/>
              <a:t>bosqichi</a:t>
            </a:r>
            <a:r>
              <a:rPr lang="en-US" sz="2200" dirty="0"/>
              <a:t> </a:t>
            </a:r>
            <a:r>
              <a:rPr lang="en-US" sz="2200" dirty="0" err="1"/>
              <a:t>rivojlangan</a:t>
            </a:r>
            <a:r>
              <a:rPr lang="en-US" sz="2200" dirty="0"/>
              <a:t> </a:t>
            </a:r>
            <a:r>
              <a:rPr lang="en-US" sz="2200" dirty="0" err="1"/>
              <a:t>feodalizm</a:t>
            </a:r>
            <a:r>
              <a:rPr lang="en-US" sz="2200" dirty="0"/>
              <a:t> </a:t>
            </a:r>
            <a:r>
              <a:rPr lang="en-US" sz="2200" dirty="0" err="1"/>
              <a:t>davriga</a:t>
            </a:r>
            <a:r>
              <a:rPr lang="en-US" sz="2200" dirty="0"/>
              <a:t> </a:t>
            </a:r>
            <a:r>
              <a:rPr lang="en-US" sz="2200" dirty="0" err="1"/>
              <a:t>to'g'ri</a:t>
            </a:r>
            <a:r>
              <a:rPr lang="en-US" sz="2200" dirty="0"/>
              <a:t> </a:t>
            </a:r>
            <a:r>
              <a:rPr lang="en-US" sz="2200" dirty="0" err="1"/>
              <a:t>keladi</a:t>
            </a:r>
            <a:r>
              <a:rPr lang="en-US" sz="2200" dirty="0"/>
              <a:t>. Shu </a:t>
            </a:r>
            <a:r>
              <a:rPr lang="en-US" sz="2200" dirty="0" err="1"/>
              <a:t>davrda</a:t>
            </a:r>
            <a:r>
              <a:rPr lang="en-US" sz="2200" dirty="0"/>
              <a:t> </a:t>
            </a:r>
            <a:r>
              <a:rPr lang="en-US" sz="2200" dirty="0" err="1"/>
              <a:t>O'zbekiston</a:t>
            </a:r>
            <a:r>
              <a:rPr lang="en-US" sz="2200" dirty="0"/>
              <a:t> </a:t>
            </a:r>
            <a:r>
              <a:rPr lang="en-US" sz="2200" dirty="0" err="1"/>
              <a:t>jahonga</a:t>
            </a:r>
            <a:r>
              <a:rPr lang="en-US" sz="2200" dirty="0"/>
              <a:t> </a:t>
            </a:r>
            <a:r>
              <a:rPr lang="en-US" sz="2200" dirty="0" err="1"/>
              <a:t>ajoyib</a:t>
            </a:r>
            <a:r>
              <a:rPr lang="en-US" sz="2200" dirty="0"/>
              <a:t> </a:t>
            </a:r>
            <a:r>
              <a:rPr lang="en-US" sz="2200" dirty="0" err="1"/>
              <a:t>olimlarni</a:t>
            </a:r>
            <a:r>
              <a:rPr lang="en-US" sz="2200" dirty="0"/>
              <a:t> </a:t>
            </a:r>
            <a:r>
              <a:rPr lang="en-US" sz="2200" dirty="0" err="1"/>
              <a:t>berdi</a:t>
            </a:r>
            <a:r>
              <a:rPr lang="en-US" sz="2200" dirty="0"/>
              <a:t>. </a:t>
            </a:r>
            <a:r>
              <a:rPr lang="en-US" sz="2200" dirty="0" err="1"/>
              <a:t>Me'morlikda</a:t>
            </a:r>
            <a:r>
              <a:rPr lang="en-US" sz="2200" dirty="0"/>
              <a:t> </a:t>
            </a:r>
            <a:r>
              <a:rPr lang="en-US" sz="2200" dirty="0" err="1"/>
              <a:t>yangi</a:t>
            </a:r>
            <a:r>
              <a:rPr lang="en-US" sz="2200" dirty="0"/>
              <a:t> </a:t>
            </a:r>
            <a:r>
              <a:rPr lang="en-US" sz="2200" dirty="0" err="1"/>
              <a:t>tipdagi</a:t>
            </a:r>
            <a:r>
              <a:rPr lang="en-US" sz="2200" dirty="0"/>
              <a:t> </a:t>
            </a:r>
            <a:r>
              <a:rPr lang="en-US" sz="2200" dirty="0" err="1"/>
              <a:t>binolar</a:t>
            </a:r>
            <a:r>
              <a:rPr lang="en-US" sz="2200" dirty="0"/>
              <a:t>, </a:t>
            </a:r>
            <a:r>
              <a:rPr lang="en-US" sz="2200" dirty="0" err="1"/>
              <a:t>ijodiy</a:t>
            </a:r>
            <a:r>
              <a:rPr lang="en-US" sz="2200" dirty="0"/>
              <a:t> </a:t>
            </a:r>
            <a:r>
              <a:rPr lang="en-US" sz="2200" dirty="0" err="1"/>
              <a:t>g'oyalar</a:t>
            </a:r>
            <a:r>
              <a:rPr lang="en-US" sz="2200" dirty="0"/>
              <a:t> </a:t>
            </a:r>
            <a:r>
              <a:rPr lang="en-US" sz="2200" dirty="0" err="1" smtClean="0"/>
              <a:t>yuzaga</a:t>
            </a:r>
            <a:r>
              <a:rPr lang="en-US" sz="2200" dirty="0" smtClean="0"/>
              <a:t> </a:t>
            </a:r>
            <a:r>
              <a:rPr lang="en-US" sz="2200" dirty="0" err="1"/>
              <a:t>keldi</a:t>
            </a:r>
            <a:r>
              <a:rPr lang="en-US" sz="2200" dirty="0"/>
              <a:t>. </a:t>
            </a:r>
            <a:r>
              <a:rPr lang="en-US" sz="2200" dirty="0" err="1"/>
              <a:t>Shahar</a:t>
            </a:r>
            <a:r>
              <a:rPr lang="en-US" sz="2200" dirty="0"/>
              <a:t> </a:t>
            </a:r>
            <a:r>
              <a:rPr lang="en-US" sz="2200" dirty="0" err="1"/>
              <a:t>hayoti</a:t>
            </a:r>
            <a:r>
              <a:rPr lang="en-US" sz="2200" dirty="0"/>
              <a:t> </a:t>
            </a:r>
            <a:r>
              <a:rPr lang="en-US" sz="2200" dirty="0" err="1"/>
              <a:t>rabotga</a:t>
            </a:r>
            <a:r>
              <a:rPr lang="en-US" sz="2200" dirty="0"/>
              <a:t> </a:t>
            </a:r>
            <a:r>
              <a:rPr lang="en-US" sz="2200" dirty="0" err="1"/>
              <a:t>ko'chdi</a:t>
            </a:r>
            <a:r>
              <a:rPr lang="en-US" sz="2200" dirty="0"/>
              <a:t>. Shu </a:t>
            </a:r>
            <a:r>
              <a:rPr lang="en-US" sz="2200" dirty="0" err="1"/>
              <a:t>yerda</a:t>
            </a:r>
            <a:r>
              <a:rPr lang="en-US" sz="2200" dirty="0"/>
              <a:t> </a:t>
            </a:r>
            <a:r>
              <a:rPr lang="en-US" sz="2200" dirty="0" err="1"/>
              <a:t>gavjum</a:t>
            </a:r>
            <a:r>
              <a:rPr lang="en-US" sz="2200" dirty="0"/>
              <a:t> </a:t>
            </a:r>
            <a:r>
              <a:rPr lang="en-US" sz="2200" dirty="0" err="1"/>
              <a:t>bozorlar</a:t>
            </a:r>
            <a:r>
              <a:rPr lang="en-US" sz="2200" dirty="0"/>
              <a:t> </a:t>
            </a:r>
            <a:r>
              <a:rPr lang="en-US" sz="2200" dirty="0" err="1"/>
              <a:t>paydo</a:t>
            </a:r>
            <a:r>
              <a:rPr lang="en-US" sz="2200" dirty="0"/>
              <a:t> </a:t>
            </a:r>
            <a:r>
              <a:rPr lang="en-US" sz="2200" dirty="0" err="1"/>
              <a:t>bo'ldi</a:t>
            </a:r>
            <a:r>
              <a:rPr lang="en-US" sz="2200" dirty="0"/>
              <a:t>. </a:t>
            </a:r>
            <a:r>
              <a:rPr lang="en-US" sz="2200" dirty="0" err="1"/>
              <a:t>Savdo</a:t>
            </a:r>
            <a:r>
              <a:rPr lang="en-US" sz="2200" dirty="0"/>
              <a:t> </a:t>
            </a:r>
            <a:r>
              <a:rPr lang="en-US" sz="2200" dirty="0" err="1"/>
              <a:t>qatorlari</a:t>
            </a:r>
            <a:r>
              <a:rPr lang="en-US" sz="2200" dirty="0"/>
              <a:t> </a:t>
            </a:r>
            <a:r>
              <a:rPr lang="en-US" sz="2200" dirty="0" err="1"/>
              <a:t>yaqinida</a:t>
            </a:r>
            <a:r>
              <a:rPr lang="en-US" sz="2200" dirty="0"/>
              <a:t> </a:t>
            </a:r>
            <a:r>
              <a:rPr lang="en-US" sz="2200" dirty="0" err="1"/>
              <a:t>esa</a:t>
            </a:r>
            <a:r>
              <a:rPr lang="en-US" sz="2200" dirty="0"/>
              <a:t> </a:t>
            </a:r>
            <a:r>
              <a:rPr lang="en-US" sz="2200" dirty="0" err="1"/>
              <a:t>hunarmandlar</a:t>
            </a:r>
            <a:r>
              <a:rPr lang="en-US" sz="2200" dirty="0"/>
              <a:t> </a:t>
            </a:r>
            <a:r>
              <a:rPr lang="en-US" sz="2200" dirty="0" err="1"/>
              <a:t>jamoalari</a:t>
            </a:r>
            <a:r>
              <a:rPr lang="en-US" sz="2200" dirty="0"/>
              <a:t> </a:t>
            </a:r>
            <a:r>
              <a:rPr lang="en-US" sz="2200" dirty="0" err="1"/>
              <a:t>shakllana</a:t>
            </a:r>
            <a:r>
              <a:rPr lang="en-US" sz="2200" dirty="0"/>
              <a:t> </a:t>
            </a:r>
            <a:r>
              <a:rPr lang="en-US" sz="2200" dirty="0" err="1"/>
              <a:t>bordi</a:t>
            </a:r>
            <a:r>
              <a:rPr lang="en-US" sz="2200" dirty="0"/>
              <a:t>. </a:t>
            </a:r>
            <a:r>
              <a:rPr lang="en-US" sz="2200" dirty="0" err="1"/>
              <a:t>Shaharda</a:t>
            </a:r>
            <a:r>
              <a:rPr lang="en-US" sz="2200" dirty="0"/>
              <a:t> </a:t>
            </a:r>
            <a:r>
              <a:rPr lang="en-US" sz="2200" dirty="0" err="1"/>
              <a:t>va</a:t>
            </a:r>
            <a:r>
              <a:rPr lang="en-US" sz="2200" dirty="0"/>
              <a:t> </a:t>
            </a:r>
            <a:r>
              <a:rPr lang="en-US" sz="2200" dirty="0" err="1"/>
              <a:t>undan</a:t>
            </a:r>
            <a:r>
              <a:rPr lang="en-US" sz="2200" dirty="0"/>
              <a:t> </a:t>
            </a:r>
            <a:r>
              <a:rPr lang="en-US" sz="2200" dirty="0" err="1"/>
              <a:t>tashqarida</a:t>
            </a:r>
            <a:r>
              <a:rPr lang="en-US" sz="2200" dirty="0"/>
              <a:t> </a:t>
            </a:r>
            <a:r>
              <a:rPr lang="en-US" sz="2200" dirty="0" err="1"/>
              <a:t>jamoat</a:t>
            </a:r>
            <a:r>
              <a:rPr lang="en-US" sz="2200" dirty="0"/>
              <a:t> </a:t>
            </a:r>
            <a:r>
              <a:rPr lang="en-US" sz="2200" dirty="0" err="1"/>
              <a:t>va</a:t>
            </a:r>
            <a:r>
              <a:rPr lang="en-US" sz="2200" dirty="0"/>
              <a:t> </a:t>
            </a:r>
            <a:r>
              <a:rPr lang="en-US" sz="2200" dirty="0" err="1"/>
              <a:t>turarjoylar</a:t>
            </a:r>
            <a:r>
              <a:rPr lang="en-US" sz="2200" dirty="0"/>
              <a:t> </a:t>
            </a:r>
            <a:r>
              <a:rPr lang="en-US" sz="2200" dirty="0" err="1"/>
              <a:t>ko'plab</a:t>
            </a:r>
            <a:r>
              <a:rPr lang="en-US" sz="2200" dirty="0"/>
              <a:t> </a:t>
            </a:r>
            <a:r>
              <a:rPr lang="en-US" sz="2200" dirty="0" err="1"/>
              <a:t>qurildi</a:t>
            </a:r>
            <a:r>
              <a:rPr lang="en-US" sz="2200" dirty="0"/>
              <a:t>. Bu </a:t>
            </a:r>
            <a:r>
              <a:rPr lang="en-US" sz="2200" dirty="0" err="1"/>
              <a:t>qurilishlarda</a:t>
            </a:r>
            <a:r>
              <a:rPr lang="en-US" sz="2200" dirty="0"/>
              <a:t> </a:t>
            </a:r>
            <a:r>
              <a:rPr lang="en-US" sz="2200" dirty="0" err="1"/>
              <a:t>asta</a:t>
            </a:r>
            <a:r>
              <a:rPr lang="en-US" sz="2200" dirty="0"/>
              <a:t> </a:t>
            </a:r>
            <a:r>
              <a:rPr lang="en-US" sz="2200" dirty="0" err="1"/>
              <a:t>islom</a:t>
            </a:r>
            <a:r>
              <a:rPr lang="en-US" sz="2200" dirty="0"/>
              <a:t> </a:t>
            </a:r>
            <a:r>
              <a:rPr lang="en-US" sz="2200" dirty="0" err="1"/>
              <a:t>dini</a:t>
            </a:r>
            <a:r>
              <a:rPr lang="en-US" sz="2200" dirty="0"/>
              <a:t> </a:t>
            </a:r>
            <a:r>
              <a:rPr lang="en-US" sz="2200" dirty="0" err="1"/>
              <a:t>bilan</a:t>
            </a:r>
            <a:r>
              <a:rPr lang="en-US" sz="2200" dirty="0"/>
              <a:t> </a:t>
            </a:r>
            <a:r>
              <a:rPr lang="en-US" sz="2200" dirty="0" err="1"/>
              <a:t>bog'liq</a:t>
            </a:r>
            <a:r>
              <a:rPr lang="en-US" sz="2200" dirty="0"/>
              <a:t> </a:t>
            </a:r>
            <a:r>
              <a:rPr lang="en-US" sz="2200" dirty="0" err="1"/>
              <a:t>me'morlik</a:t>
            </a:r>
            <a:r>
              <a:rPr lang="en-US" sz="2200" dirty="0"/>
              <a:t> </a:t>
            </a:r>
            <a:r>
              <a:rPr lang="en-US" sz="2200" dirty="0" err="1"/>
              <a:t>shahar</a:t>
            </a:r>
            <a:r>
              <a:rPr lang="en-US" sz="2200" dirty="0"/>
              <a:t> </a:t>
            </a:r>
            <a:r>
              <a:rPr lang="en-US" sz="2200" dirty="0" err="1"/>
              <a:t>qiyofasini</a:t>
            </a:r>
            <a:r>
              <a:rPr lang="en-US" sz="2200" dirty="0"/>
              <a:t> </a:t>
            </a:r>
            <a:r>
              <a:rPr lang="en-US" sz="2200" dirty="0" err="1"/>
              <a:t>belgilashda</a:t>
            </a:r>
            <a:r>
              <a:rPr lang="en-US" sz="2200" dirty="0"/>
              <a:t> </a:t>
            </a:r>
            <a:r>
              <a:rPr lang="en-US" sz="2200" dirty="0" err="1"/>
              <a:t>muhim</a:t>
            </a:r>
            <a:r>
              <a:rPr lang="en-US" sz="2200" dirty="0"/>
              <a:t> </a:t>
            </a:r>
            <a:r>
              <a:rPr lang="en-US" sz="2200" dirty="0" err="1"/>
              <a:t>o'rin</a:t>
            </a:r>
            <a:r>
              <a:rPr lang="en-US" sz="2200" dirty="0"/>
              <a:t>  </a:t>
            </a:r>
            <a:r>
              <a:rPr lang="en-US" sz="2200" dirty="0" err="1"/>
              <a:t>egallab</a:t>
            </a:r>
            <a:r>
              <a:rPr lang="en-US" sz="2200" dirty="0"/>
              <a:t>, </a:t>
            </a:r>
            <a:r>
              <a:rPr lang="en-US" sz="2200" dirty="0" err="1"/>
              <a:t>dinlar</a:t>
            </a:r>
            <a:r>
              <a:rPr lang="en-US" sz="2200" dirty="0"/>
              <a:t> </a:t>
            </a:r>
            <a:r>
              <a:rPr lang="en-US" sz="2200" dirty="0" err="1"/>
              <a:t>bilan</a:t>
            </a:r>
            <a:r>
              <a:rPr lang="en-US" sz="2200" dirty="0"/>
              <a:t> </a:t>
            </a:r>
            <a:r>
              <a:rPr lang="en-US" sz="2200" dirty="0" err="1"/>
              <a:t>bog'liq</a:t>
            </a:r>
            <a:r>
              <a:rPr lang="en-US" sz="2200" dirty="0"/>
              <a:t> </a:t>
            </a:r>
            <a:r>
              <a:rPr lang="en-US" sz="2200" dirty="0" err="1"/>
              <a:t>diniy</a:t>
            </a:r>
            <a:r>
              <a:rPr lang="en-US" sz="2200" dirty="0"/>
              <a:t> </a:t>
            </a:r>
            <a:r>
              <a:rPr lang="en-US" sz="2200" dirty="0" err="1"/>
              <a:t>binolar</a:t>
            </a:r>
            <a:r>
              <a:rPr lang="en-US" sz="2200" dirty="0"/>
              <a:t>  masjid </a:t>
            </a:r>
            <a:r>
              <a:rPr lang="en-US" sz="2200" dirty="0" err="1"/>
              <a:t>tiplari</a:t>
            </a:r>
            <a:r>
              <a:rPr lang="en-US" sz="2200" dirty="0"/>
              <a:t> </a:t>
            </a:r>
            <a:r>
              <a:rPr lang="en-US" sz="2200" dirty="0" err="1"/>
              <a:t>yuzaga</a:t>
            </a:r>
            <a:r>
              <a:rPr lang="en-US" sz="2200" dirty="0"/>
              <a:t> </a:t>
            </a:r>
            <a:r>
              <a:rPr lang="en-US" sz="2200" dirty="0" err="1"/>
              <a:t>kelib</a:t>
            </a:r>
            <a:r>
              <a:rPr lang="en-US" sz="2200" dirty="0"/>
              <a:t>, </a:t>
            </a:r>
            <a:r>
              <a:rPr lang="en-US" sz="2200" dirty="0" err="1"/>
              <a:t>juma</a:t>
            </a:r>
            <a:r>
              <a:rPr lang="en-US" sz="2200" dirty="0"/>
              <a:t> </a:t>
            </a:r>
            <a:r>
              <a:rPr lang="en-US" sz="2200" dirty="0" err="1"/>
              <a:t>masjidi</a:t>
            </a:r>
            <a:r>
              <a:rPr lang="en-US" sz="2200" dirty="0"/>
              <a:t>  </a:t>
            </a:r>
            <a:r>
              <a:rPr lang="en-US" sz="2200" dirty="0" err="1"/>
              <a:t>hamda</a:t>
            </a:r>
            <a:r>
              <a:rPr lang="en-US" sz="2200" dirty="0"/>
              <a:t> </a:t>
            </a:r>
            <a:r>
              <a:rPr lang="en-US" sz="2200" dirty="0" err="1"/>
              <a:t>shahardan</a:t>
            </a:r>
            <a:r>
              <a:rPr lang="en-US" sz="2200" dirty="0"/>
              <a:t> </a:t>
            </a:r>
            <a:r>
              <a:rPr lang="en-US" sz="2200" dirty="0" err="1"/>
              <a:t>chekkada</a:t>
            </a:r>
            <a:r>
              <a:rPr lang="en-US" sz="2200" dirty="0"/>
              <a:t> </a:t>
            </a:r>
            <a:r>
              <a:rPr lang="en-US" sz="2200" dirty="0" err="1"/>
              <a:t>namozgohlar</a:t>
            </a:r>
            <a:r>
              <a:rPr lang="en-US" sz="2200" dirty="0"/>
              <a:t> </a:t>
            </a:r>
            <a:r>
              <a:rPr lang="en-US" sz="2200" dirty="0" err="1"/>
              <a:t>barpo</a:t>
            </a:r>
            <a:r>
              <a:rPr lang="en-US" sz="2200" dirty="0"/>
              <a:t> </a:t>
            </a:r>
            <a:r>
              <a:rPr lang="en-US" sz="2200" dirty="0" err="1"/>
              <a:t>etilib</a:t>
            </a:r>
            <a:r>
              <a:rPr lang="en-US" sz="2200" dirty="0"/>
              <a:t>, </a:t>
            </a:r>
            <a:r>
              <a:rPr lang="en-US" sz="2200" dirty="0" err="1"/>
              <a:t>ichida</a:t>
            </a:r>
            <a:r>
              <a:rPr lang="en-US" sz="2200" dirty="0"/>
              <a:t> </a:t>
            </a:r>
            <a:r>
              <a:rPr lang="en-US" sz="2200" dirty="0" err="1"/>
              <a:t>qibla</a:t>
            </a:r>
            <a:r>
              <a:rPr lang="en-US" sz="2200" dirty="0"/>
              <a:t> </a:t>
            </a:r>
            <a:r>
              <a:rPr lang="en-US" sz="2200" dirty="0" err="1"/>
              <a:t>tomonda</a:t>
            </a:r>
            <a:r>
              <a:rPr lang="en-US" sz="2200" dirty="0"/>
              <a:t> — </a:t>
            </a:r>
            <a:r>
              <a:rPr lang="en-US" sz="2200" dirty="0" err="1"/>
              <a:t>mehrob</a:t>
            </a:r>
            <a:r>
              <a:rPr lang="en-US" sz="2200" dirty="0"/>
              <a:t> </a:t>
            </a:r>
            <a:r>
              <a:rPr lang="en-US" sz="2200" dirty="0" err="1"/>
              <a:t>yonida</a:t>
            </a:r>
            <a:r>
              <a:rPr lang="en-US" sz="2200" dirty="0"/>
              <a:t> </a:t>
            </a:r>
            <a:r>
              <a:rPr lang="en-US" sz="2200" dirty="0" err="1"/>
              <a:t>minbar</a:t>
            </a:r>
            <a:r>
              <a:rPr lang="en-US" sz="2200" dirty="0"/>
              <a:t> </a:t>
            </a:r>
            <a:r>
              <a:rPr lang="en-US" sz="2200" dirty="0" err="1"/>
              <a:t>qurilgan</a:t>
            </a:r>
            <a:r>
              <a:rPr lang="en-US" sz="2200" dirty="0"/>
              <a:t>. </a:t>
            </a:r>
            <a:r>
              <a:rPr lang="en-US" sz="2200" dirty="0" err="1"/>
              <a:t>Uzun</a:t>
            </a:r>
            <a:r>
              <a:rPr lang="en-US" sz="2200" dirty="0"/>
              <a:t> minora </a:t>
            </a:r>
            <a:r>
              <a:rPr lang="en-US" sz="2200" dirty="0" err="1"/>
              <a:t>ishlanishi</a:t>
            </a:r>
            <a:r>
              <a:rPr lang="en-US" sz="2200" dirty="0"/>
              <a:t> ham </a:t>
            </a:r>
            <a:r>
              <a:rPr lang="en-US" sz="2200" dirty="0" err="1"/>
              <a:t>shu</a:t>
            </a:r>
            <a:r>
              <a:rPr lang="en-US" sz="2200" dirty="0"/>
              <a:t> </a:t>
            </a:r>
            <a:r>
              <a:rPr lang="en-US" sz="2200" dirty="0" err="1"/>
              <a:t>davr</a:t>
            </a:r>
            <a:r>
              <a:rPr lang="en-US" sz="2200" dirty="0"/>
              <a:t> </a:t>
            </a:r>
            <a:r>
              <a:rPr lang="en-US" sz="2200" dirty="0" err="1"/>
              <a:t>mahsulidir</a:t>
            </a:r>
            <a:r>
              <a:rPr lang="en-US" sz="2200" dirty="0"/>
              <a:t>. </a:t>
            </a:r>
            <a:r>
              <a:rPr lang="en-US" sz="2200" dirty="0" err="1"/>
              <a:t>O'quv</a:t>
            </a:r>
            <a:r>
              <a:rPr lang="en-US" sz="2200" dirty="0"/>
              <a:t> </a:t>
            </a:r>
            <a:r>
              <a:rPr lang="en-US" sz="2200" dirty="0" err="1"/>
              <a:t>dargohlari</a:t>
            </a:r>
            <a:r>
              <a:rPr lang="en-US" sz="2200" dirty="0"/>
              <a:t> — </a:t>
            </a:r>
            <a:r>
              <a:rPr lang="en-US" sz="2200" dirty="0" err="1"/>
              <a:t>madrasalar</a:t>
            </a:r>
            <a:r>
              <a:rPr lang="en-US" sz="2200" dirty="0"/>
              <a:t> </a:t>
            </a:r>
            <a:r>
              <a:rPr lang="en-US" sz="2200" dirty="0" err="1"/>
              <a:t>qurilishi</a:t>
            </a:r>
            <a:r>
              <a:rPr lang="en-US" sz="2200" dirty="0"/>
              <a:t> ham </a:t>
            </a:r>
            <a:r>
              <a:rPr lang="en-US" sz="2200" dirty="0" err="1"/>
              <a:t>jonlana</a:t>
            </a:r>
            <a:r>
              <a:rPr lang="en-US" sz="2200" dirty="0"/>
              <a:t> </a:t>
            </a:r>
            <a:r>
              <a:rPr lang="en-US" sz="2200" dirty="0" err="1"/>
              <a:t>boshladi</a:t>
            </a:r>
            <a:r>
              <a:rPr lang="en-US" sz="2200" dirty="0"/>
              <a:t>. </a:t>
            </a:r>
            <a:endParaRPr lang="ru-RU" sz="2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5214938"/>
          </a:xfrm>
        </p:spPr>
        <p:txBody>
          <a:bodyPr>
            <a:noAutofit/>
          </a:bodyPr>
          <a:lstStyle/>
          <a:p>
            <a:pPr algn="just"/>
            <a:r>
              <a:rPr lang="en-US" sz="1900" dirty="0" err="1"/>
              <a:t>Ma’rifatparvarlik</a:t>
            </a:r>
            <a:r>
              <a:rPr lang="en-US" sz="1900" dirty="0"/>
              <a:t>, </a:t>
            </a:r>
            <a:r>
              <a:rPr lang="en-US" sz="1900" dirty="0" err="1"/>
              <a:t>millat</a:t>
            </a:r>
            <a:r>
              <a:rPr lang="en-US" sz="1900" dirty="0"/>
              <a:t> </a:t>
            </a:r>
            <a:r>
              <a:rPr lang="en-US" sz="1900" dirty="0" err="1"/>
              <a:t>ozodligi</a:t>
            </a:r>
            <a:r>
              <a:rPr lang="en-US" sz="1900" dirty="0"/>
              <a:t> </a:t>
            </a:r>
            <a:r>
              <a:rPr lang="en-US" sz="1900" dirty="0" err="1"/>
              <a:t>va</a:t>
            </a:r>
            <a:r>
              <a:rPr lang="en-US" sz="1900" dirty="0"/>
              <a:t> </a:t>
            </a:r>
            <a:r>
              <a:rPr lang="en-US" sz="1900" dirty="0" err="1"/>
              <a:t>istiqlol</a:t>
            </a:r>
            <a:r>
              <a:rPr lang="en-US" sz="1900" dirty="0"/>
              <a:t> </a:t>
            </a:r>
            <a:r>
              <a:rPr lang="en-US" sz="1900" dirty="0" err="1"/>
              <a:t>g’oyalari</a:t>
            </a:r>
            <a:r>
              <a:rPr lang="en-US" sz="1900" dirty="0"/>
              <a:t> Abdulla </a:t>
            </a:r>
            <a:r>
              <a:rPr lang="en-US" sz="1900" dirty="0" err="1"/>
              <a:t>Qodiriy</a:t>
            </a:r>
            <a:r>
              <a:rPr lang="en-US" sz="1900" dirty="0"/>
              <a:t> </a:t>
            </a:r>
            <a:r>
              <a:rPr lang="en-US" sz="1900" dirty="0" err="1"/>
              <a:t>asarlarining</a:t>
            </a:r>
            <a:r>
              <a:rPr lang="en-US" sz="1900" dirty="0"/>
              <a:t> </a:t>
            </a:r>
            <a:r>
              <a:rPr lang="en-US" sz="1900" dirty="0" err="1"/>
              <a:t>leytmotivini</a:t>
            </a:r>
            <a:r>
              <a:rPr lang="en-US" sz="1900" dirty="0"/>
              <a:t> </a:t>
            </a:r>
            <a:r>
              <a:rPr lang="en-US" sz="1900" dirty="0" err="1"/>
              <a:t>tashkil</a:t>
            </a:r>
            <a:r>
              <a:rPr lang="en-US" sz="1900" dirty="0"/>
              <a:t> </a:t>
            </a:r>
            <a:r>
              <a:rPr lang="en-US" sz="1900" dirty="0" err="1"/>
              <a:t>qiladi</a:t>
            </a:r>
            <a:r>
              <a:rPr lang="en-US" sz="1900" dirty="0"/>
              <a:t>.</a:t>
            </a:r>
          </a:p>
          <a:p>
            <a:pPr algn="just"/>
            <a:r>
              <a:rPr lang="en-US" sz="1900" dirty="0"/>
              <a:t>Abdulla </a:t>
            </a:r>
            <a:r>
              <a:rPr lang="en-US" sz="1900" dirty="0" err="1"/>
              <a:t>Qodiriy</a:t>
            </a:r>
            <a:r>
              <a:rPr lang="en-US" sz="1900" dirty="0"/>
              <a:t> </a:t>
            </a:r>
            <a:r>
              <a:rPr lang="en-US" sz="1900" dirty="0" err="1"/>
              <a:t>asarlari</a:t>
            </a:r>
            <a:r>
              <a:rPr lang="en-US" sz="1900" dirty="0"/>
              <a:t>, </a:t>
            </a:r>
            <a:r>
              <a:rPr lang="en-US" sz="1900" dirty="0" err="1"/>
              <a:t>ayniqsa</a:t>
            </a:r>
            <a:r>
              <a:rPr lang="en-US" sz="1900" dirty="0"/>
              <a:t>, </a:t>
            </a:r>
            <a:r>
              <a:rPr lang="en-US" sz="1900" dirty="0" err="1"/>
              <a:t>romanlari</a:t>
            </a:r>
            <a:r>
              <a:rPr lang="en-US" sz="1900" dirty="0"/>
              <a:t> </a:t>
            </a:r>
            <a:r>
              <a:rPr lang="en-US" sz="1900" dirty="0" err="1"/>
              <a:t>jahon</a:t>
            </a:r>
            <a:r>
              <a:rPr lang="en-US" sz="1900" dirty="0"/>
              <a:t> </a:t>
            </a:r>
            <a:r>
              <a:rPr lang="en-US" sz="1900" dirty="0" err="1"/>
              <a:t>miqyosida</a:t>
            </a:r>
            <a:r>
              <a:rPr lang="en-US" sz="1900" dirty="0"/>
              <a:t> </a:t>
            </a:r>
            <a:r>
              <a:rPr lang="en-US" sz="1900" dirty="0" err="1"/>
              <a:t>keng</a:t>
            </a:r>
            <a:r>
              <a:rPr lang="en-US" sz="1900" dirty="0"/>
              <a:t> </a:t>
            </a:r>
            <a:r>
              <a:rPr lang="en-US" sz="1900" dirty="0" err="1"/>
              <a:t>tarqaldi</a:t>
            </a:r>
            <a:r>
              <a:rPr lang="en-US" sz="1900" dirty="0"/>
              <a:t>. </a:t>
            </a:r>
            <a:r>
              <a:rPr lang="en-US" sz="1900" dirty="0" err="1"/>
              <a:t>Uning</a:t>
            </a:r>
            <a:r>
              <a:rPr lang="en-US" sz="1900" dirty="0"/>
              <a:t> “</a:t>
            </a:r>
            <a:r>
              <a:rPr lang="en-US" sz="1900" dirty="0" err="1"/>
              <a:t>O’tgan</a:t>
            </a:r>
            <a:r>
              <a:rPr lang="en-US" sz="1900" dirty="0"/>
              <a:t> </a:t>
            </a:r>
            <a:r>
              <a:rPr lang="en-US" sz="1900" dirty="0" err="1"/>
              <a:t>kunlar</a:t>
            </a:r>
            <a:r>
              <a:rPr lang="en-US" sz="1900" dirty="0"/>
              <a:t>”, “</a:t>
            </a:r>
            <a:r>
              <a:rPr lang="en-US" sz="1900" dirty="0" err="1"/>
              <a:t>Mehrobdan</a:t>
            </a:r>
            <a:r>
              <a:rPr lang="en-US" sz="1900" dirty="0"/>
              <a:t> </a:t>
            </a:r>
            <a:r>
              <a:rPr lang="en-US" sz="1900" dirty="0" err="1"/>
              <a:t>chayon</a:t>
            </a:r>
            <a:r>
              <a:rPr lang="en-US" sz="1900" dirty="0"/>
              <a:t>”, “</a:t>
            </a:r>
            <a:r>
              <a:rPr lang="en-US" sz="1900" dirty="0" err="1"/>
              <a:t>Obid</a:t>
            </a:r>
            <a:r>
              <a:rPr lang="en-US" sz="1900" dirty="0"/>
              <a:t> </a:t>
            </a:r>
            <a:r>
              <a:rPr lang="en-US" sz="1900" dirty="0" err="1"/>
              <a:t>ketmon</a:t>
            </a:r>
            <a:r>
              <a:rPr lang="en-US" sz="1900" dirty="0"/>
              <a:t>” </a:t>
            </a:r>
            <a:r>
              <a:rPr lang="en-US" sz="1900" dirty="0" err="1"/>
              <a:t>asarlari</a:t>
            </a:r>
            <a:r>
              <a:rPr lang="en-US" sz="1900" dirty="0"/>
              <a:t> </a:t>
            </a:r>
            <a:r>
              <a:rPr lang="en-US" sz="1900" dirty="0" err="1"/>
              <a:t>rus</a:t>
            </a:r>
            <a:r>
              <a:rPr lang="en-US" sz="1900" dirty="0"/>
              <a:t>, </a:t>
            </a:r>
            <a:r>
              <a:rPr lang="en-US" sz="1900" dirty="0" err="1"/>
              <a:t>ingliz</a:t>
            </a:r>
            <a:r>
              <a:rPr lang="en-US" sz="1900" dirty="0"/>
              <a:t>, </a:t>
            </a:r>
            <a:r>
              <a:rPr lang="en-US" sz="1900" dirty="0" err="1"/>
              <a:t>nemis</a:t>
            </a:r>
            <a:r>
              <a:rPr lang="en-US" sz="1900" dirty="0"/>
              <a:t>, </a:t>
            </a:r>
            <a:r>
              <a:rPr lang="en-US" sz="1900" dirty="0" err="1"/>
              <a:t>italyan</a:t>
            </a:r>
            <a:r>
              <a:rPr lang="en-US" sz="1900" dirty="0"/>
              <a:t>, </a:t>
            </a:r>
            <a:r>
              <a:rPr lang="en-US" sz="1900" dirty="0" err="1"/>
              <a:t>arab</a:t>
            </a:r>
            <a:r>
              <a:rPr lang="en-US" sz="1900" dirty="0"/>
              <a:t>, </a:t>
            </a:r>
            <a:r>
              <a:rPr lang="en-US" sz="1900" dirty="0" err="1"/>
              <a:t>ozarbayjon</a:t>
            </a:r>
            <a:r>
              <a:rPr lang="en-US" sz="1900" dirty="0"/>
              <a:t>, </a:t>
            </a:r>
            <a:r>
              <a:rPr lang="en-US" sz="1900" dirty="0" err="1"/>
              <a:t>tojik</a:t>
            </a:r>
            <a:r>
              <a:rPr lang="en-US" sz="1900" dirty="0"/>
              <a:t>, </a:t>
            </a:r>
            <a:r>
              <a:rPr lang="en-US" sz="1900" dirty="0" err="1"/>
              <a:t>qozoq</a:t>
            </a:r>
            <a:r>
              <a:rPr lang="en-US" sz="1900" dirty="0"/>
              <a:t>, </a:t>
            </a:r>
            <a:r>
              <a:rPr lang="en-US" sz="1900" dirty="0" err="1"/>
              <a:t>uyg’ur</a:t>
            </a:r>
            <a:r>
              <a:rPr lang="en-US" sz="1900" dirty="0"/>
              <a:t>, </a:t>
            </a:r>
            <a:r>
              <a:rPr lang="en-US" sz="1900" dirty="0" err="1"/>
              <a:t>tatar</a:t>
            </a:r>
            <a:r>
              <a:rPr lang="en-US" sz="1900" dirty="0"/>
              <a:t> </a:t>
            </a:r>
            <a:r>
              <a:rPr lang="en-US" sz="1900" dirty="0" err="1"/>
              <a:t>tillariga</a:t>
            </a:r>
            <a:r>
              <a:rPr lang="en-US" sz="1900" dirty="0"/>
              <a:t> </a:t>
            </a:r>
            <a:r>
              <a:rPr lang="en-US" sz="1900" dirty="0" err="1"/>
              <a:t>tarjima</a:t>
            </a:r>
            <a:r>
              <a:rPr lang="en-US" sz="1900" dirty="0"/>
              <a:t> </a:t>
            </a:r>
            <a:r>
              <a:rPr lang="en-US" sz="1900" dirty="0" err="1"/>
              <a:t>qilingan</a:t>
            </a:r>
            <a:r>
              <a:rPr lang="en-US" sz="1900" dirty="0"/>
              <a:t>. </a:t>
            </a:r>
            <a:r>
              <a:rPr lang="en-US" sz="1900" dirty="0" err="1"/>
              <a:t>Nemis</a:t>
            </a:r>
            <a:r>
              <a:rPr lang="en-US" sz="1900" dirty="0"/>
              <a:t> </a:t>
            </a:r>
            <a:r>
              <a:rPr lang="en-US" sz="1900" dirty="0" err="1"/>
              <a:t>adabiyotshunoslari</a:t>
            </a:r>
            <a:r>
              <a:rPr lang="en-US" sz="1900" dirty="0"/>
              <a:t> N. </a:t>
            </a:r>
            <a:r>
              <a:rPr lang="en-US" sz="1900" dirty="0" err="1"/>
              <a:t>Tun</a:t>
            </a:r>
            <a:r>
              <a:rPr lang="en-US" sz="1900" dirty="0"/>
              <a:t>, I. </a:t>
            </a:r>
            <a:r>
              <a:rPr lang="en-US" sz="1900" dirty="0" err="1"/>
              <a:t>Baldauf</a:t>
            </a:r>
            <a:r>
              <a:rPr lang="en-US" sz="1900" dirty="0"/>
              <a:t>, </a:t>
            </a:r>
            <a:r>
              <a:rPr lang="en-US" sz="1900" dirty="0" err="1"/>
              <a:t>amerikalik</a:t>
            </a:r>
            <a:r>
              <a:rPr lang="en-US" sz="1900" dirty="0"/>
              <a:t> </a:t>
            </a:r>
            <a:r>
              <a:rPr lang="en-US" sz="1900" dirty="0" err="1"/>
              <a:t>tadqiqotchilar</a:t>
            </a:r>
            <a:r>
              <a:rPr lang="en-US" sz="1900" dirty="0"/>
              <a:t> E. </a:t>
            </a:r>
            <a:r>
              <a:rPr lang="en-US" sz="1900" dirty="0" err="1"/>
              <a:t>Olvort</a:t>
            </a:r>
            <a:r>
              <a:rPr lang="en-US" sz="1900" dirty="0"/>
              <a:t>, </a:t>
            </a:r>
            <a:r>
              <a:rPr lang="en-US" sz="1900" dirty="0" err="1"/>
              <a:t>Xristofor</a:t>
            </a:r>
            <a:r>
              <a:rPr lang="en-US" sz="1900" dirty="0"/>
              <a:t> </a:t>
            </a:r>
            <a:r>
              <a:rPr lang="en-US" sz="1900" dirty="0" err="1"/>
              <a:t>Murfi</a:t>
            </a:r>
            <a:r>
              <a:rPr lang="en-US" sz="1900" dirty="0"/>
              <a:t>, Eden </a:t>
            </a:r>
            <a:r>
              <a:rPr lang="en-US" sz="1900" dirty="0" err="1"/>
              <a:t>Nabi</a:t>
            </a:r>
            <a:r>
              <a:rPr lang="en-US" sz="1900" dirty="0"/>
              <a:t> </a:t>
            </a:r>
            <a:r>
              <a:rPr lang="en-US" sz="1900" dirty="0" err="1"/>
              <a:t>kabi</a:t>
            </a:r>
            <a:r>
              <a:rPr lang="en-US" sz="1900" dirty="0"/>
              <a:t> </a:t>
            </a:r>
            <a:r>
              <a:rPr lang="en-US" sz="1900" dirty="0" err="1"/>
              <a:t>olimlar</a:t>
            </a:r>
            <a:r>
              <a:rPr lang="en-US" sz="1900" dirty="0"/>
              <a:t> Abdulla </a:t>
            </a:r>
            <a:r>
              <a:rPr lang="en-US" sz="1900" dirty="0" err="1"/>
              <a:t>Qodiriy</a:t>
            </a:r>
            <a:r>
              <a:rPr lang="en-US" sz="1900" dirty="0"/>
              <a:t> </a:t>
            </a:r>
            <a:r>
              <a:rPr lang="en-US" sz="1900" dirty="0" err="1"/>
              <a:t>ijodi</a:t>
            </a:r>
            <a:r>
              <a:rPr lang="en-US" sz="1900" dirty="0"/>
              <a:t> </a:t>
            </a:r>
            <a:r>
              <a:rPr lang="en-US" sz="1900" dirty="0" err="1"/>
              <a:t>bo’yicha</a:t>
            </a:r>
            <a:r>
              <a:rPr lang="en-US" sz="1900" dirty="0"/>
              <a:t> </a:t>
            </a:r>
            <a:r>
              <a:rPr lang="en-US" sz="1900" dirty="0" err="1"/>
              <a:t>jiddiy</a:t>
            </a:r>
            <a:r>
              <a:rPr lang="en-US" sz="1900" dirty="0"/>
              <a:t> </a:t>
            </a:r>
            <a:r>
              <a:rPr lang="en-US" sz="1900" dirty="0" err="1"/>
              <a:t>ishlar</a:t>
            </a:r>
            <a:r>
              <a:rPr lang="en-US" sz="1900" dirty="0"/>
              <a:t> </a:t>
            </a:r>
            <a:r>
              <a:rPr lang="en-US" sz="1900" dirty="0" err="1"/>
              <a:t>qilganlar</a:t>
            </a:r>
            <a:r>
              <a:rPr lang="en-US" sz="1900" dirty="0"/>
              <a:t>.</a:t>
            </a:r>
          </a:p>
          <a:p>
            <a:pPr algn="just"/>
            <a:r>
              <a:rPr lang="en-US" sz="1900" dirty="0"/>
              <a:t>1991 </a:t>
            </a:r>
            <a:r>
              <a:rPr lang="en-US" sz="1900" dirty="0" err="1"/>
              <a:t>yili</a:t>
            </a:r>
            <a:r>
              <a:rPr lang="en-US" sz="1900" dirty="0"/>
              <a:t> </a:t>
            </a:r>
            <a:r>
              <a:rPr lang="en-US" sz="1900" dirty="0" err="1"/>
              <a:t>O’zbekiston</a:t>
            </a:r>
            <a:r>
              <a:rPr lang="en-US" sz="1900" dirty="0"/>
              <a:t> </a:t>
            </a:r>
            <a:r>
              <a:rPr lang="en-US" sz="1900" dirty="0" err="1"/>
              <a:t>mustaqillikka</a:t>
            </a:r>
            <a:r>
              <a:rPr lang="en-US" sz="1900" dirty="0"/>
              <a:t> </a:t>
            </a:r>
            <a:r>
              <a:rPr lang="en-US" sz="1900" dirty="0" err="1"/>
              <a:t>erishishi</a:t>
            </a:r>
            <a:r>
              <a:rPr lang="en-US" sz="1900" dirty="0"/>
              <a:t> </a:t>
            </a:r>
            <a:r>
              <a:rPr lang="en-US" sz="1900" dirty="0" err="1"/>
              <a:t>bilanoq</a:t>
            </a:r>
            <a:r>
              <a:rPr lang="en-US" sz="1900" dirty="0"/>
              <a:t> </a:t>
            </a:r>
            <a:r>
              <a:rPr lang="en-US" sz="1900" dirty="0" err="1"/>
              <a:t>O’zbekiston</a:t>
            </a:r>
            <a:r>
              <a:rPr lang="en-US" sz="1900" dirty="0"/>
              <a:t> </a:t>
            </a:r>
            <a:r>
              <a:rPr lang="en-US" sz="1900" dirty="0" err="1"/>
              <a:t>Respublikasi</a:t>
            </a:r>
            <a:r>
              <a:rPr lang="en-US" sz="1900" dirty="0"/>
              <a:t> </a:t>
            </a:r>
            <a:r>
              <a:rPr lang="en-US" sz="1900" dirty="0" err="1"/>
              <a:t>Prezidenti</a:t>
            </a:r>
            <a:r>
              <a:rPr lang="en-US" sz="1900" dirty="0"/>
              <a:t> </a:t>
            </a:r>
            <a:r>
              <a:rPr lang="en-US" sz="1900" dirty="0" err="1"/>
              <a:t>farmoniga</a:t>
            </a:r>
            <a:r>
              <a:rPr lang="en-US" sz="1900" dirty="0"/>
              <a:t> </a:t>
            </a:r>
            <a:r>
              <a:rPr lang="en-US" sz="1900" dirty="0" err="1"/>
              <a:t>ko’ra</a:t>
            </a:r>
            <a:r>
              <a:rPr lang="en-US" sz="1900" dirty="0"/>
              <a:t> Abdulla </a:t>
            </a:r>
            <a:r>
              <a:rPr lang="en-US" sz="1900" dirty="0" err="1"/>
              <a:t>Qodiriyga</a:t>
            </a:r>
            <a:r>
              <a:rPr lang="en-US" sz="1900" dirty="0"/>
              <a:t> </a:t>
            </a:r>
            <a:r>
              <a:rPr lang="en-US" sz="1900" dirty="0" err="1"/>
              <a:t>Navoiy</a:t>
            </a:r>
            <a:r>
              <a:rPr lang="en-US" sz="1900" dirty="0"/>
              <a:t> </a:t>
            </a:r>
            <a:r>
              <a:rPr lang="en-US" sz="1900" dirty="0" err="1"/>
              <a:t>nomidagi</a:t>
            </a:r>
            <a:r>
              <a:rPr lang="en-US" sz="1900" dirty="0"/>
              <a:t> </a:t>
            </a:r>
            <a:r>
              <a:rPr lang="en-US" sz="1900" dirty="0" err="1"/>
              <a:t>Davlat</a:t>
            </a:r>
            <a:r>
              <a:rPr lang="en-US" sz="1900" dirty="0"/>
              <a:t> </a:t>
            </a:r>
            <a:r>
              <a:rPr lang="en-US" sz="1900" dirty="0" err="1"/>
              <a:t>mukofoti</a:t>
            </a:r>
            <a:r>
              <a:rPr lang="en-US" sz="1900" dirty="0"/>
              <a:t> </a:t>
            </a:r>
            <a:r>
              <a:rPr lang="en-US" sz="1900" dirty="0" err="1"/>
              <a:t>berildi</a:t>
            </a:r>
            <a:r>
              <a:rPr lang="en-US" sz="1900" dirty="0"/>
              <a:t>. 1994 </a:t>
            </a:r>
            <a:r>
              <a:rPr lang="en-US" sz="1900" dirty="0" err="1"/>
              <a:t>yili</a:t>
            </a:r>
            <a:r>
              <a:rPr lang="en-US" sz="1900" dirty="0"/>
              <a:t> </a:t>
            </a:r>
            <a:r>
              <a:rPr lang="en-US" sz="1900" dirty="0" err="1"/>
              <a:t>adib</a:t>
            </a:r>
            <a:r>
              <a:rPr lang="en-US" sz="1900" dirty="0"/>
              <a:t> “</a:t>
            </a:r>
            <a:r>
              <a:rPr lang="en-US" sz="1900" dirty="0" err="1"/>
              <a:t>Mustaqillik</a:t>
            </a:r>
            <a:r>
              <a:rPr lang="en-US" sz="1900" dirty="0"/>
              <a:t>” </a:t>
            </a:r>
            <a:r>
              <a:rPr lang="en-US" sz="1900" dirty="0" err="1"/>
              <a:t>ordeni</a:t>
            </a:r>
            <a:r>
              <a:rPr lang="en-US" sz="1900" dirty="0"/>
              <a:t> </a:t>
            </a:r>
            <a:r>
              <a:rPr lang="en-US" sz="1900" dirty="0" err="1"/>
              <a:t>bilan</a:t>
            </a:r>
            <a:r>
              <a:rPr lang="en-US" sz="1900" dirty="0"/>
              <a:t> </a:t>
            </a:r>
            <a:r>
              <a:rPr lang="en-US" sz="1900" dirty="0" err="1"/>
              <a:t>taqdirlandi</a:t>
            </a:r>
            <a:r>
              <a:rPr lang="en-US" sz="1900" dirty="0"/>
              <a:t>. Shu </a:t>
            </a:r>
            <a:r>
              <a:rPr lang="en-US" sz="1900" dirty="0" err="1"/>
              <a:t>yili</a:t>
            </a:r>
            <a:r>
              <a:rPr lang="en-US" sz="1900" dirty="0"/>
              <a:t> Abdulla </a:t>
            </a:r>
            <a:r>
              <a:rPr lang="en-US" sz="1900" dirty="0" err="1"/>
              <a:t>Qodiriy</a:t>
            </a:r>
            <a:r>
              <a:rPr lang="en-US" sz="1900" dirty="0"/>
              <a:t> </a:t>
            </a:r>
            <a:r>
              <a:rPr lang="en-US" sz="1900" dirty="0" err="1"/>
              <a:t>nomidagi</a:t>
            </a:r>
            <a:r>
              <a:rPr lang="en-US" sz="1900" dirty="0"/>
              <a:t> </a:t>
            </a:r>
            <a:r>
              <a:rPr lang="en-US" sz="1900" dirty="0" err="1"/>
              <a:t>Davlat</a:t>
            </a:r>
            <a:r>
              <a:rPr lang="en-US" sz="1900" dirty="0"/>
              <a:t> </a:t>
            </a:r>
            <a:r>
              <a:rPr lang="en-US" sz="1900" dirty="0" err="1"/>
              <a:t>mukofoti</a:t>
            </a:r>
            <a:r>
              <a:rPr lang="en-US" sz="1900" dirty="0"/>
              <a:t> </a:t>
            </a:r>
            <a:r>
              <a:rPr lang="en-US" sz="1900" dirty="0" err="1"/>
              <a:t>ta’sis</a:t>
            </a:r>
            <a:r>
              <a:rPr lang="en-US" sz="1900" dirty="0"/>
              <a:t> </a:t>
            </a:r>
            <a:r>
              <a:rPr lang="en-US" sz="1900" dirty="0" err="1"/>
              <a:t>etildi</a:t>
            </a:r>
            <a:r>
              <a:rPr lang="en-US" sz="1900" dirty="0"/>
              <a:t>. Toshkent </a:t>
            </a:r>
            <a:r>
              <a:rPr lang="en-US" sz="1900" dirty="0" err="1"/>
              <a:t>Madaniyat</a:t>
            </a:r>
            <a:r>
              <a:rPr lang="en-US" sz="1900" dirty="0"/>
              <a:t> </a:t>
            </a:r>
            <a:r>
              <a:rPr lang="en-US" sz="1900" dirty="0" err="1"/>
              <a:t>institutiga</a:t>
            </a:r>
            <a:r>
              <a:rPr lang="en-US" sz="1900" dirty="0"/>
              <a:t>, </a:t>
            </a:r>
            <a:r>
              <a:rPr lang="en-US" sz="1900" dirty="0" err="1"/>
              <a:t>Toshkentdagi</a:t>
            </a:r>
            <a:r>
              <a:rPr lang="en-US" sz="1900" dirty="0"/>
              <a:t> </a:t>
            </a:r>
            <a:r>
              <a:rPr lang="en-US" sz="1900" dirty="0" err="1"/>
              <a:t>madaniyat</a:t>
            </a:r>
            <a:r>
              <a:rPr lang="en-US" sz="1900" dirty="0"/>
              <a:t> </a:t>
            </a:r>
            <a:r>
              <a:rPr lang="en-US" sz="1900" dirty="0" err="1"/>
              <a:t>va</a:t>
            </a:r>
            <a:r>
              <a:rPr lang="en-US" sz="1900" dirty="0"/>
              <a:t> </a:t>
            </a:r>
            <a:r>
              <a:rPr lang="en-US" sz="1900" dirty="0" err="1"/>
              <a:t>istirohat</a:t>
            </a:r>
            <a:r>
              <a:rPr lang="en-US" sz="1900" dirty="0"/>
              <a:t> </a:t>
            </a:r>
            <a:r>
              <a:rPr lang="en-US" sz="1900" dirty="0" err="1"/>
              <a:t>bog’iga</a:t>
            </a:r>
            <a:r>
              <a:rPr lang="en-US" sz="1900" dirty="0"/>
              <a:t>, </a:t>
            </a:r>
            <a:r>
              <a:rPr lang="en-US" sz="1900" dirty="0" err="1"/>
              <a:t>katta</a:t>
            </a:r>
            <a:r>
              <a:rPr lang="en-US" sz="1900" dirty="0"/>
              <a:t> </a:t>
            </a:r>
            <a:r>
              <a:rPr lang="en-US" sz="1900" dirty="0" err="1"/>
              <a:t>ko’chalardan</a:t>
            </a:r>
            <a:r>
              <a:rPr lang="en-US" sz="1900" dirty="0"/>
              <a:t> </a:t>
            </a:r>
            <a:r>
              <a:rPr lang="en-US" sz="1900" dirty="0" err="1"/>
              <a:t>biriga</a:t>
            </a:r>
            <a:r>
              <a:rPr lang="en-US" sz="1900" dirty="0"/>
              <a:t>, </a:t>
            </a:r>
            <a:r>
              <a:rPr lang="en-US" sz="1900" dirty="0" err="1"/>
              <a:t>Xalq</a:t>
            </a:r>
            <a:r>
              <a:rPr lang="en-US" sz="1900" dirty="0"/>
              <a:t> </a:t>
            </a:r>
            <a:r>
              <a:rPr lang="en-US" sz="1900" dirty="0" err="1"/>
              <a:t>merosi</a:t>
            </a:r>
            <a:r>
              <a:rPr lang="en-US" sz="1900" dirty="0"/>
              <a:t> </a:t>
            </a:r>
            <a:r>
              <a:rPr lang="en-US" sz="1900" dirty="0" err="1"/>
              <a:t>nashriyotiga</a:t>
            </a:r>
            <a:r>
              <a:rPr lang="en-US" sz="1900" dirty="0"/>
              <a:t> </a:t>
            </a:r>
            <a:r>
              <a:rPr lang="en-US" sz="1900" dirty="0" err="1"/>
              <a:t>hamda</a:t>
            </a:r>
            <a:r>
              <a:rPr lang="en-US" sz="1900" dirty="0"/>
              <a:t> </a:t>
            </a:r>
            <a:r>
              <a:rPr lang="en-US" sz="1900" dirty="0" err="1"/>
              <a:t>ko’plab</a:t>
            </a:r>
            <a:r>
              <a:rPr lang="en-US" sz="1900" dirty="0"/>
              <a:t> </a:t>
            </a:r>
            <a:r>
              <a:rPr lang="en-US" sz="1900" dirty="0" err="1"/>
              <a:t>madaniyat</a:t>
            </a:r>
            <a:r>
              <a:rPr lang="en-US" sz="1900" dirty="0"/>
              <a:t> </a:t>
            </a:r>
            <a:r>
              <a:rPr lang="en-US" sz="1900" dirty="0" err="1"/>
              <a:t>muassasalariga</a:t>
            </a:r>
            <a:r>
              <a:rPr lang="en-US" sz="1900" dirty="0"/>
              <a:t> Abdulla </a:t>
            </a:r>
            <a:r>
              <a:rPr lang="en-US" sz="1900" dirty="0" err="1"/>
              <a:t>Qodiriy</a:t>
            </a:r>
            <a:r>
              <a:rPr lang="en-US" sz="1900" dirty="0"/>
              <a:t> </a:t>
            </a:r>
            <a:r>
              <a:rPr lang="en-US" sz="1900" dirty="0" err="1"/>
              <a:t>nomi</a:t>
            </a:r>
            <a:r>
              <a:rPr lang="en-US" sz="1900" dirty="0"/>
              <a:t> </a:t>
            </a:r>
            <a:r>
              <a:rPr lang="en-US" sz="1900" dirty="0" err="1"/>
              <a:t>berilgan</a:t>
            </a:r>
            <a:r>
              <a:rPr lang="en-US" sz="1900" dirty="0"/>
              <a:t>.</a:t>
            </a:r>
          </a:p>
          <a:p>
            <a:pPr algn="just"/>
            <a:endParaRPr lang="en-US" sz="1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5214938"/>
          </a:xfrm>
        </p:spPr>
        <p:txBody>
          <a:bodyPr>
            <a:noAutofit/>
          </a:bodyPr>
          <a:lstStyle/>
          <a:p>
            <a:pPr algn="just"/>
            <a:r>
              <a:rPr lang="en-US" sz="2000" dirty="0" err="1"/>
              <a:t>Xonaqohlar</a:t>
            </a:r>
            <a:r>
              <a:rPr lang="en-US" sz="2000" dirty="0"/>
              <a:t> </a:t>
            </a:r>
            <a:r>
              <a:rPr lang="en-US" sz="2000" dirty="0" err="1"/>
              <a:t>alohida</a:t>
            </a:r>
            <a:r>
              <a:rPr lang="en-US" sz="2000" dirty="0"/>
              <a:t> masjid-</a:t>
            </a:r>
            <a:r>
              <a:rPr lang="en-US" sz="2000" dirty="0" err="1"/>
              <a:t>madrasalarda</a:t>
            </a:r>
            <a:r>
              <a:rPr lang="en-US" sz="2000" dirty="0"/>
              <a:t>, </a:t>
            </a:r>
            <a:r>
              <a:rPr lang="en-US" sz="2000" dirty="0" err="1"/>
              <a:t>ularning</a:t>
            </a:r>
            <a:r>
              <a:rPr lang="en-US" sz="2000" dirty="0"/>
              <a:t> </a:t>
            </a:r>
            <a:r>
              <a:rPr lang="en-US" sz="2000" dirty="0" err="1"/>
              <a:t>yaqinida</a:t>
            </a:r>
            <a:r>
              <a:rPr lang="en-US" sz="2000" dirty="0"/>
              <a:t> </a:t>
            </a:r>
            <a:r>
              <a:rPr lang="en-US" sz="2000" dirty="0" err="1"/>
              <a:t>qurilgan</a:t>
            </a:r>
            <a:r>
              <a:rPr lang="en-US" sz="2000" dirty="0"/>
              <a:t>. </a:t>
            </a:r>
            <a:r>
              <a:rPr lang="en-US" sz="2000" dirty="0" err="1"/>
              <a:t>Shunday</a:t>
            </a:r>
            <a:r>
              <a:rPr lang="en-US" sz="2000" dirty="0"/>
              <a:t> </a:t>
            </a:r>
            <a:r>
              <a:rPr lang="en-US" sz="2000" dirty="0" err="1"/>
              <a:t>xonaqohlar</a:t>
            </a:r>
            <a:r>
              <a:rPr lang="en-US" sz="2000" dirty="0"/>
              <a:t> Samarqand, </a:t>
            </a:r>
            <a:r>
              <a:rPr lang="en-US" sz="2000" dirty="0" err="1"/>
              <a:t>Buxoroda</a:t>
            </a:r>
            <a:r>
              <a:rPr lang="en-US" sz="2000" dirty="0"/>
              <a:t> </a:t>
            </a:r>
            <a:r>
              <a:rPr lang="en-US" sz="2000" dirty="0" err="1"/>
              <a:t>ko'plab</a:t>
            </a:r>
            <a:r>
              <a:rPr lang="en-US" sz="2000" dirty="0"/>
              <a:t> </a:t>
            </a:r>
            <a:r>
              <a:rPr lang="en-US" sz="2000" dirty="0" err="1"/>
              <a:t>uchraydi</a:t>
            </a:r>
            <a:r>
              <a:rPr lang="en-US" sz="2000" dirty="0"/>
              <a:t>. </a:t>
            </a:r>
            <a:r>
              <a:rPr lang="en-US" sz="2000" dirty="0" err="1"/>
              <a:t>Savdo</a:t>
            </a:r>
            <a:r>
              <a:rPr lang="en-US" sz="2000" dirty="0"/>
              <a:t> </a:t>
            </a:r>
            <a:r>
              <a:rPr lang="en-US" sz="2000" dirty="0" err="1"/>
              <a:t>chorrahalarida</a:t>
            </a:r>
            <a:r>
              <a:rPr lang="en-US" sz="2000" dirty="0"/>
              <a:t> </a:t>
            </a:r>
            <a:r>
              <a:rPr lang="en-US" sz="2000" dirty="0" err="1"/>
              <a:t>Chorsu</a:t>
            </a:r>
            <a:r>
              <a:rPr lang="en-US" sz="2000" dirty="0"/>
              <a:t> </a:t>
            </a:r>
            <a:r>
              <a:rPr lang="en-US" sz="2000" dirty="0" err="1"/>
              <a:t>savdo</a:t>
            </a:r>
            <a:r>
              <a:rPr lang="en-US" sz="2000" dirty="0"/>
              <a:t> </a:t>
            </a:r>
            <a:r>
              <a:rPr lang="en-US" sz="2000" dirty="0" err="1"/>
              <a:t>gumbazlari</a:t>
            </a:r>
            <a:r>
              <a:rPr lang="en-US" sz="2000" dirty="0"/>
              <a:t>, </a:t>
            </a:r>
            <a:r>
              <a:rPr lang="en-US" sz="2000" dirty="0" err="1"/>
              <a:t>shahar</a:t>
            </a:r>
            <a:r>
              <a:rPr lang="en-US" sz="2000" dirty="0"/>
              <a:t> </a:t>
            </a:r>
            <a:r>
              <a:rPr lang="en-US" sz="2000" dirty="0" err="1"/>
              <a:t>darbozalari</a:t>
            </a:r>
            <a:r>
              <a:rPr lang="en-US" sz="2000" dirty="0"/>
              <a:t> </a:t>
            </a:r>
            <a:r>
              <a:rPr lang="en-US" sz="2000" dirty="0" err="1"/>
              <a:t>oldida</a:t>
            </a:r>
            <a:r>
              <a:rPr lang="en-US" sz="2000" dirty="0"/>
              <a:t> </a:t>
            </a:r>
            <a:r>
              <a:rPr lang="en-US" sz="2000" dirty="0" err="1"/>
              <a:t>karvonsaroylar</a:t>
            </a:r>
            <a:r>
              <a:rPr lang="en-US" sz="2000" dirty="0"/>
              <a:t> </a:t>
            </a:r>
            <a:r>
              <a:rPr lang="en-US" sz="2000" dirty="0" err="1"/>
              <a:t>hamda</a:t>
            </a:r>
            <a:r>
              <a:rPr lang="en-US" sz="2000" dirty="0"/>
              <a:t> </a:t>
            </a:r>
            <a:r>
              <a:rPr lang="en-US" sz="2000" dirty="0" err="1"/>
              <a:t>shahar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undan</a:t>
            </a:r>
            <a:r>
              <a:rPr lang="en-US" sz="2000" dirty="0"/>
              <a:t> </a:t>
            </a:r>
            <a:r>
              <a:rPr lang="en-US" sz="2000" dirty="0" err="1"/>
              <a:t>tashqarida</a:t>
            </a:r>
            <a:r>
              <a:rPr lang="en-US" sz="2000" dirty="0"/>
              <a:t> </a:t>
            </a:r>
            <a:r>
              <a:rPr lang="en-US" sz="2000" dirty="0" err="1"/>
              <a:t>maqbaralar</a:t>
            </a:r>
            <a:r>
              <a:rPr lang="en-US" sz="2000" dirty="0"/>
              <a:t> </a:t>
            </a:r>
            <a:r>
              <a:rPr lang="en-US" sz="2000" dirty="0" err="1"/>
              <a:t>qurilishi</a:t>
            </a:r>
            <a:r>
              <a:rPr lang="en-US" sz="2000" dirty="0"/>
              <a:t> </a:t>
            </a:r>
            <a:r>
              <a:rPr lang="en-US" sz="2000" dirty="0" err="1"/>
              <a:t>shu</a:t>
            </a:r>
            <a:r>
              <a:rPr lang="en-US" sz="2000" dirty="0"/>
              <a:t> </a:t>
            </a:r>
            <a:r>
              <a:rPr lang="en-US" sz="2000" dirty="0" err="1"/>
              <a:t>davr</a:t>
            </a:r>
            <a:r>
              <a:rPr lang="en-US" sz="2000" dirty="0"/>
              <a:t> </a:t>
            </a:r>
            <a:r>
              <a:rPr lang="en-US" sz="2000" dirty="0" err="1"/>
              <a:t>me'morligining</a:t>
            </a:r>
            <a:r>
              <a:rPr lang="en-US" sz="2000" dirty="0"/>
              <a:t> </a:t>
            </a:r>
            <a:r>
              <a:rPr lang="en-US" sz="2000" dirty="0" err="1"/>
              <a:t>o'ziga</a:t>
            </a:r>
            <a:r>
              <a:rPr lang="en-US" sz="2000" dirty="0"/>
              <a:t> </a:t>
            </a:r>
            <a:r>
              <a:rPr lang="en-US" sz="2000" dirty="0" err="1"/>
              <a:t>xos</a:t>
            </a:r>
            <a:r>
              <a:rPr lang="en-US" sz="2000" dirty="0"/>
              <a:t> </a:t>
            </a:r>
            <a:r>
              <a:rPr lang="en-US" sz="2000" dirty="0" err="1"/>
              <a:t>yangi</a:t>
            </a:r>
            <a:r>
              <a:rPr lang="en-US" sz="2000" dirty="0"/>
              <a:t> </a:t>
            </a:r>
            <a:r>
              <a:rPr lang="en-US" sz="2000" dirty="0" err="1"/>
              <a:t>yo'nalishlari</a:t>
            </a:r>
            <a:r>
              <a:rPr lang="en-US" sz="2000" dirty="0"/>
              <a:t> </a:t>
            </a:r>
            <a:r>
              <a:rPr lang="en-US" sz="2000" dirty="0" err="1"/>
              <a:t>mahsuli</a:t>
            </a:r>
            <a:r>
              <a:rPr lang="en-US" sz="2000" dirty="0"/>
              <a:t> </a:t>
            </a:r>
            <a:r>
              <a:rPr lang="en-US" sz="2000" dirty="0" err="1"/>
              <a:t>edi</a:t>
            </a:r>
            <a:r>
              <a:rPr lang="en-US" sz="2000" dirty="0"/>
              <a:t>. </a:t>
            </a:r>
            <a:r>
              <a:rPr lang="en-US" sz="2000" dirty="0" err="1"/>
              <a:t>Ayniqsa</a:t>
            </a:r>
            <a:r>
              <a:rPr lang="en-US" sz="2000" dirty="0"/>
              <a:t>, </a:t>
            </a:r>
            <a:r>
              <a:rPr lang="en-US" sz="2000" dirty="0" err="1"/>
              <a:t>maqbaralar</a:t>
            </a:r>
            <a:r>
              <a:rPr lang="en-US" sz="2000" dirty="0"/>
              <a:t> </a:t>
            </a:r>
            <a:r>
              <a:rPr lang="en-US" sz="2000" dirty="0" err="1"/>
              <a:t>qurilishida</a:t>
            </a:r>
            <a:r>
              <a:rPr lang="en-US" sz="2000" dirty="0"/>
              <a:t> </a:t>
            </a:r>
            <a:r>
              <a:rPr lang="en-US" sz="2000" dirty="0" err="1"/>
              <a:t>bezak</a:t>
            </a:r>
            <a:r>
              <a:rPr lang="en-US" sz="2000" dirty="0"/>
              <a:t> </a:t>
            </a:r>
            <a:r>
              <a:rPr lang="en-US" sz="2000" dirty="0" err="1"/>
              <a:t>san'ati</a:t>
            </a:r>
            <a:r>
              <a:rPr lang="en-US" sz="2000" dirty="0"/>
              <a:t> </a:t>
            </a:r>
            <a:r>
              <a:rPr lang="en-US" sz="2000" dirty="0" err="1"/>
              <a:t>yutuqlari</a:t>
            </a:r>
            <a:r>
              <a:rPr lang="en-US" sz="2000" dirty="0"/>
              <a:t> </a:t>
            </a:r>
            <a:r>
              <a:rPr lang="en-US" sz="2000" dirty="0" err="1"/>
              <a:t>o'z</a:t>
            </a:r>
            <a:r>
              <a:rPr lang="en-US" sz="2000" dirty="0"/>
              <a:t> </a:t>
            </a:r>
            <a:r>
              <a:rPr lang="en-US" sz="2000" dirty="0" err="1"/>
              <a:t>ifodasini</a:t>
            </a:r>
            <a:r>
              <a:rPr lang="en-US" sz="2000" dirty="0"/>
              <a:t> </a:t>
            </a:r>
            <a:r>
              <a:rPr lang="en-US" sz="2000" dirty="0" err="1"/>
              <a:t>topdi</a:t>
            </a:r>
            <a:r>
              <a:rPr lang="en-US" sz="2000" dirty="0"/>
              <a:t>. </a:t>
            </a:r>
            <a:r>
              <a:rPr lang="en-US" sz="2000" dirty="0" err="1"/>
              <a:t>Qurilishda</a:t>
            </a:r>
            <a:r>
              <a:rPr lang="en-US" sz="2000" dirty="0"/>
              <a:t> </a:t>
            </a:r>
            <a:r>
              <a:rPr lang="en-US" sz="2000" dirty="0" err="1"/>
              <a:t>xom</a:t>
            </a:r>
            <a:r>
              <a:rPr lang="en-US" sz="2000" dirty="0"/>
              <a:t> </a:t>
            </a:r>
            <a:r>
              <a:rPr lang="en-US" sz="2000" dirty="0" err="1"/>
              <a:t>g'isht</a:t>
            </a:r>
            <a:r>
              <a:rPr lang="en-US" sz="2000" dirty="0"/>
              <a:t>, </a:t>
            </a:r>
            <a:r>
              <a:rPr lang="en-US" sz="2000" dirty="0" err="1"/>
              <a:t>paxsadan</a:t>
            </a:r>
            <a:r>
              <a:rPr lang="en-US" sz="2000" dirty="0"/>
              <a:t> </a:t>
            </a:r>
            <a:r>
              <a:rPr lang="en-US" sz="2000" dirty="0" err="1"/>
              <a:t>tashqari</a:t>
            </a:r>
            <a:r>
              <a:rPr lang="en-US" sz="2000" dirty="0"/>
              <a:t> </a:t>
            </a:r>
            <a:r>
              <a:rPr lang="en-US" sz="2000" dirty="0" err="1"/>
              <a:t>pishiq</a:t>
            </a:r>
            <a:r>
              <a:rPr lang="en-US" sz="2000" dirty="0"/>
              <a:t> </a:t>
            </a:r>
            <a:r>
              <a:rPr lang="en-US" sz="2000" dirty="0" err="1"/>
              <a:t>g'isht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alebastr</a:t>
            </a:r>
            <a:r>
              <a:rPr lang="en-US" sz="2000" dirty="0"/>
              <a:t> </a:t>
            </a:r>
            <a:r>
              <a:rPr lang="en-US" sz="2000" dirty="0" err="1"/>
              <a:t>qorishmalaridan</a:t>
            </a:r>
            <a:r>
              <a:rPr lang="en-US" sz="2000" dirty="0"/>
              <a:t> </a:t>
            </a:r>
            <a:r>
              <a:rPr lang="en-US" sz="2000" dirty="0" err="1"/>
              <a:t>foydalanish</a:t>
            </a:r>
            <a:r>
              <a:rPr lang="en-US" sz="2000" dirty="0"/>
              <a:t> ham </a:t>
            </a:r>
            <a:r>
              <a:rPr lang="en-US" sz="2000" dirty="0" err="1"/>
              <a:t>muhim</a:t>
            </a:r>
            <a:r>
              <a:rPr lang="en-US" sz="2000" dirty="0"/>
              <a:t> </a:t>
            </a:r>
            <a:r>
              <a:rPr lang="en-US" sz="2000" dirty="0" err="1"/>
              <a:t>bo'ldi</a:t>
            </a:r>
            <a:r>
              <a:rPr lang="en-US" sz="2000" dirty="0"/>
              <a:t>. </a:t>
            </a:r>
            <a:r>
              <a:rPr lang="en-US" sz="2000" dirty="0" err="1"/>
              <a:t>Uchli</a:t>
            </a:r>
            <a:r>
              <a:rPr lang="en-US" sz="2000" dirty="0"/>
              <a:t> </a:t>
            </a:r>
            <a:r>
              <a:rPr lang="en-US" sz="2000" dirty="0" err="1"/>
              <a:t>toqilar</a:t>
            </a:r>
            <a:r>
              <a:rPr lang="en-US" sz="2000" dirty="0"/>
              <a:t> ham </a:t>
            </a:r>
            <a:r>
              <a:rPr lang="en-US" sz="2000" dirty="0" err="1"/>
              <a:t>me'morlik</a:t>
            </a:r>
            <a:r>
              <a:rPr lang="en-US" sz="2000" dirty="0"/>
              <a:t> </a:t>
            </a:r>
            <a:r>
              <a:rPr lang="en-US" sz="2000" dirty="0" err="1"/>
              <a:t>san'ati</a:t>
            </a:r>
            <a:r>
              <a:rPr lang="en-US" sz="2000" dirty="0"/>
              <a:t> </a:t>
            </a:r>
            <a:r>
              <a:rPr lang="en-US" sz="2000" dirty="0" err="1"/>
              <a:t>o'zgarishlarini</a:t>
            </a:r>
            <a:r>
              <a:rPr lang="en-US" sz="2000" dirty="0"/>
              <a:t> </a:t>
            </a:r>
            <a:r>
              <a:rPr lang="en-US" sz="2000" dirty="0" err="1"/>
              <a:t>belgiladi</a:t>
            </a:r>
            <a:r>
              <a:rPr lang="en-US" sz="2000" dirty="0"/>
              <a:t>. Minora </a:t>
            </a:r>
            <a:r>
              <a:rPr lang="en-US" sz="2000" dirty="0" err="1"/>
              <a:t>qurilishi</a:t>
            </a:r>
            <a:r>
              <a:rPr lang="en-US" sz="2000" dirty="0"/>
              <a:t> ham </a:t>
            </a:r>
            <a:r>
              <a:rPr lang="en-US" sz="2000" dirty="0" err="1"/>
              <a:t>odat</a:t>
            </a:r>
            <a:r>
              <a:rPr lang="en-US" sz="2000" dirty="0"/>
              <a:t> </a:t>
            </a:r>
            <a:r>
              <a:rPr lang="en-US" sz="2000" dirty="0" err="1"/>
              <a:t>tusiga</a:t>
            </a:r>
            <a:r>
              <a:rPr lang="en-US" sz="2000" dirty="0"/>
              <a:t> </a:t>
            </a:r>
            <a:r>
              <a:rPr lang="en-US" sz="2000" dirty="0" err="1"/>
              <a:t>kirib</a:t>
            </a:r>
            <a:r>
              <a:rPr lang="en-US" sz="2000" dirty="0"/>
              <a:t> </a:t>
            </a:r>
            <a:r>
              <a:rPr lang="en-US" sz="2000" dirty="0" err="1"/>
              <a:t>kela</a:t>
            </a:r>
            <a:r>
              <a:rPr lang="en-US" sz="2000" dirty="0"/>
              <a:t> </a:t>
            </a:r>
            <a:r>
              <a:rPr lang="en-US" sz="2000" dirty="0" err="1"/>
              <a:t>boshladi</a:t>
            </a:r>
            <a:r>
              <a:rPr lang="en-US" sz="2000" dirty="0"/>
              <a:t>.</a:t>
            </a:r>
            <a:endParaRPr lang="ru-RU" sz="2000" dirty="0"/>
          </a:p>
          <a:p>
            <a:pPr algn="just"/>
            <a:endParaRPr lang="en-US" sz="1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214938"/>
          </a:xfrm>
        </p:spPr>
        <p:txBody>
          <a:bodyPr>
            <a:noAutofit/>
          </a:bodyPr>
          <a:lstStyle/>
          <a:p>
            <a:pPr algn="just"/>
            <a:r>
              <a:rPr lang="en-US" sz="2400" dirty="0" err="1"/>
              <a:t>Temur</a:t>
            </a:r>
            <a:r>
              <a:rPr lang="en-US" sz="2400" dirty="0"/>
              <a:t> </a:t>
            </a:r>
            <a:r>
              <a:rPr lang="en-US" sz="2400" dirty="0" err="1"/>
              <a:t>va</a:t>
            </a:r>
            <a:r>
              <a:rPr lang="en-US" sz="2400" dirty="0"/>
              <a:t> </a:t>
            </a:r>
            <a:r>
              <a:rPr lang="en-US" sz="2400" dirty="0" err="1"/>
              <a:t>Temuriylar</a:t>
            </a:r>
            <a:r>
              <a:rPr lang="en-US" sz="2400" dirty="0"/>
              <a:t> </a:t>
            </a:r>
            <a:r>
              <a:rPr lang="en-US" sz="2400" dirty="0" err="1"/>
              <a:t>davrida</a:t>
            </a:r>
            <a:r>
              <a:rPr lang="en-US" sz="2400" dirty="0"/>
              <a:t> </a:t>
            </a:r>
            <a:r>
              <a:rPr lang="en-US" sz="2400" dirty="0" err="1"/>
              <a:t>me'morlik</a:t>
            </a:r>
            <a:r>
              <a:rPr lang="en-US" sz="2400" dirty="0"/>
              <a:t> </a:t>
            </a:r>
            <a:r>
              <a:rPr lang="en-US" sz="2400" dirty="0" err="1"/>
              <a:t>san'ati</a:t>
            </a:r>
            <a:r>
              <a:rPr lang="en-US" sz="2400" dirty="0"/>
              <a:t> </a:t>
            </a:r>
            <a:r>
              <a:rPr lang="en-US" sz="2400" dirty="0" err="1"/>
              <a:t>nihoyatda</a:t>
            </a:r>
            <a:r>
              <a:rPr lang="en-US" sz="2400" dirty="0"/>
              <a:t> </a:t>
            </a:r>
            <a:r>
              <a:rPr lang="en-US" sz="2400" dirty="0" err="1"/>
              <a:t>rivojlandi</a:t>
            </a:r>
            <a:r>
              <a:rPr lang="en-US" sz="2400" dirty="0"/>
              <a:t>. Bu </a:t>
            </a:r>
            <a:r>
              <a:rPr lang="en-US" sz="2400" dirty="0" err="1"/>
              <a:t>davrda</a:t>
            </a:r>
            <a:r>
              <a:rPr lang="en-US" sz="2400" dirty="0"/>
              <a:t> </a:t>
            </a:r>
            <a:r>
              <a:rPr lang="en-US" sz="2400" dirty="0" err="1"/>
              <a:t>me'morlikda</a:t>
            </a:r>
            <a:r>
              <a:rPr lang="en-US" sz="2400" dirty="0"/>
              <a:t> </a:t>
            </a:r>
            <a:r>
              <a:rPr lang="en-US" sz="2400" dirty="0" err="1"/>
              <a:t>birinchi</a:t>
            </a:r>
            <a:r>
              <a:rPr lang="en-US" sz="2400" dirty="0"/>
              <a:t> </a:t>
            </a:r>
            <a:r>
              <a:rPr lang="en-US" sz="2400" dirty="0" err="1"/>
              <a:t>bor</a:t>
            </a:r>
            <a:r>
              <a:rPr lang="en-US" sz="2400" dirty="0"/>
              <a:t> </a:t>
            </a:r>
            <a:r>
              <a:rPr lang="en-US" sz="2400" dirty="0" err="1"/>
              <a:t>vujudga</a:t>
            </a:r>
            <a:r>
              <a:rPr lang="en-US" sz="2400" dirty="0"/>
              <a:t> </a:t>
            </a:r>
            <a:r>
              <a:rPr lang="en-US" sz="2400" dirty="0" err="1"/>
              <a:t>kelgan</a:t>
            </a:r>
            <a:r>
              <a:rPr lang="en-US" sz="2400" dirty="0"/>
              <a:t> </a:t>
            </a:r>
            <a:r>
              <a:rPr lang="en-US" sz="2400" dirty="0" err="1"/>
              <a:t>yirik</a:t>
            </a:r>
            <a:r>
              <a:rPr lang="en-US" sz="2400" dirty="0"/>
              <a:t> </a:t>
            </a:r>
            <a:r>
              <a:rPr lang="en-US" sz="2400" dirty="0" err="1"/>
              <a:t>va</a:t>
            </a:r>
            <a:r>
              <a:rPr lang="en-US" sz="2400" dirty="0"/>
              <a:t> </a:t>
            </a:r>
            <a:r>
              <a:rPr lang="en-US" sz="2400" dirty="0" err="1"/>
              <a:t>murakkab</a:t>
            </a:r>
            <a:r>
              <a:rPr lang="en-US" sz="2400" dirty="0"/>
              <a:t> </a:t>
            </a:r>
            <a:r>
              <a:rPr lang="en-US" sz="2400" dirty="0" err="1"/>
              <a:t>me'morlik</a:t>
            </a:r>
            <a:r>
              <a:rPr lang="en-US" sz="2400" dirty="0"/>
              <a:t> </a:t>
            </a:r>
            <a:r>
              <a:rPr lang="en-US" sz="2400" dirty="0" err="1"/>
              <a:t>majmualari</a:t>
            </a:r>
            <a:r>
              <a:rPr lang="en-US" sz="2400" dirty="0"/>
              <a:t> </a:t>
            </a:r>
            <a:r>
              <a:rPr lang="en-US" sz="2400" dirty="0" err="1"/>
              <a:t>muhim</a:t>
            </a:r>
            <a:r>
              <a:rPr lang="en-US" sz="2400" dirty="0"/>
              <a:t> </a:t>
            </a:r>
            <a:r>
              <a:rPr lang="en-US" sz="2400" dirty="0" err="1"/>
              <a:t>o'rinni</a:t>
            </a:r>
            <a:r>
              <a:rPr lang="en-US" sz="2400" dirty="0"/>
              <a:t> </a:t>
            </a:r>
            <a:r>
              <a:rPr lang="en-US" sz="2400" dirty="0" err="1"/>
              <a:t>egallaydi</a:t>
            </a:r>
            <a:r>
              <a:rPr lang="en-US" sz="2400" dirty="0"/>
              <a:t>. </a:t>
            </a:r>
            <a:r>
              <a:rPr lang="en-US" sz="2400" dirty="0" err="1"/>
              <a:t>Me'morchilik</a:t>
            </a:r>
            <a:r>
              <a:rPr lang="en-US" sz="2400" dirty="0"/>
              <a:t> </a:t>
            </a:r>
            <a:r>
              <a:rPr lang="en-US" sz="2400" dirty="0" err="1"/>
              <a:t>yodgorliklarini</a:t>
            </a:r>
            <a:r>
              <a:rPr lang="en-US" sz="2400" dirty="0"/>
              <a:t> </a:t>
            </a:r>
            <a:r>
              <a:rPr lang="en-US" sz="2400" dirty="0" err="1"/>
              <a:t>rangli</a:t>
            </a:r>
            <a:r>
              <a:rPr lang="en-US" sz="2400" dirty="0"/>
              <a:t> </a:t>
            </a:r>
            <a:r>
              <a:rPr lang="en-US" sz="2400" dirty="0" err="1"/>
              <a:t>koshinlar</a:t>
            </a:r>
            <a:r>
              <a:rPr lang="en-US" sz="2400" dirty="0"/>
              <a:t> </a:t>
            </a:r>
            <a:r>
              <a:rPr lang="en-US" sz="2400" dirty="0" err="1"/>
              <a:t>bilan</a:t>
            </a:r>
            <a:r>
              <a:rPr lang="en-US" sz="2400" dirty="0"/>
              <a:t> </a:t>
            </a:r>
            <a:r>
              <a:rPr lang="en-US" sz="2400" dirty="0" err="1"/>
              <a:t>boyishi</a:t>
            </a:r>
            <a:r>
              <a:rPr lang="en-US" sz="2400" dirty="0"/>
              <a:t> </a:t>
            </a:r>
            <a:r>
              <a:rPr lang="en-US" sz="2400" dirty="0" err="1"/>
              <a:t>katta</a:t>
            </a:r>
            <a:r>
              <a:rPr lang="en-US" sz="2400" dirty="0"/>
              <a:t> </a:t>
            </a:r>
            <a:r>
              <a:rPr lang="en-US" sz="2400" dirty="0" err="1"/>
              <a:t>badiiy-estetik</a:t>
            </a:r>
            <a:r>
              <a:rPr lang="en-US" sz="2400" dirty="0"/>
              <a:t> </a:t>
            </a:r>
            <a:r>
              <a:rPr lang="en-US" sz="2400" dirty="0" err="1"/>
              <a:t>ahamiyat</a:t>
            </a:r>
            <a:r>
              <a:rPr lang="en-US" sz="2400" dirty="0"/>
              <a:t> </a:t>
            </a:r>
            <a:r>
              <a:rPr lang="en-US" sz="2400" dirty="0" err="1"/>
              <a:t>kasb</a:t>
            </a:r>
            <a:r>
              <a:rPr lang="en-US" sz="2400" dirty="0"/>
              <a:t> </a:t>
            </a:r>
            <a:r>
              <a:rPr lang="en-US" sz="2400" dirty="0" err="1"/>
              <a:t>etdi</a:t>
            </a:r>
            <a:r>
              <a:rPr lang="en-US" sz="2400" dirty="0"/>
              <a:t>. </a:t>
            </a:r>
            <a:r>
              <a:rPr lang="en-US" sz="2400" dirty="0" err="1"/>
              <a:t>Albatta</a:t>
            </a:r>
            <a:r>
              <a:rPr lang="en-US" sz="2400" dirty="0"/>
              <a:t>, </a:t>
            </a:r>
            <a:r>
              <a:rPr lang="en-US" sz="2400" dirty="0" err="1"/>
              <a:t>rangli</a:t>
            </a:r>
            <a:r>
              <a:rPr lang="en-US" sz="2400" dirty="0"/>
              <a:t> </a:t>
            </a:r>
            <a:r>
              <a:rPr lang="en-US" sz="2400" dirty="0" err="1"/>
              <a:t>bezak</a:t>
            </a:r>
            <a:r>
              <a:rPr lang="en-US" sz="2400" dirty="0"/>
              <a:t> </a:t>
            </a:r>
            <a:r>
              <a:rPr lang="en-US" sz="2400" dirty="0" err="1"/>
              <a:t>O'rta</a:t>
            </a:r>
            <a:r>
              <a:rPr lang="en-US" sz="2400" dirty="0"/>
              <a:t> </a:t>
            </a:r>
            <a:r>
              <a:rPr lang="en-US" sz="2400" dirty="0" err="1"/>
              <a:t>Osiyo</a:t>
            </a:r>
            <a:r>
              <a:rPr lang="en-US" sz="2400" dirty="0"/>
              <a:t> </a:t>
            </a:r>
            <a:r>
              <a:rPr lang="en-US" sz="2400" dirty="0" err="1"/>
              <a:t>me'morligida</a:t>
            </a:r>
            <a:r>
              <a:rPr lang="en-US" sz="2400" dirty="0"/>
              <a:t> </a:t>
            </a:r>
            <a:r>
              <a:rPr lang="en-US" sz="2400" dirty="0" err="1"/>
              <a:t>awal</a:t>
            </a:r>
            <a:r>
              <a:rPr lang="en-US" sz="2400" dirty="0"/>
              <a:t> ham </a:t>
            </a:r>
            <a:r>
              <a:rPr lang="en-US" sz="2400" dirty="0" err="1"/>
              <a:t>bo'lgan</a:t>
            </a:r>
            <a:r>
              <a:rPr lang="en-US" sz="2400" dirty="0"/>
              <a:t>, </a:t>
            </a:r>
            <a:r>
              <a:rPr lang="en-US" sz="2400" dirty="0" err="1"/>
              <a:t>lekin</a:t>
            </a:r>
            <a:r>
              <a:rPr lang="en-US" sz="2400" dirty="0"/>
              <a:t> XW </a:t>
            </a:r>
            <a:r>
              <a:rPr lang="en-US" sz="2400" dirty="0" err="1"/>
              <a:t>asrga</a:t>
            </a:r>
            <a:r>
              <a:rPr lang="en-US" sz="2400" dirty="0"/>
              <a:t> </a:t>
            </a:r>
            <a:r>
              <a:rPr lang="en-US" sz="2400" dirty="0" err="1"/>
              <a:t>kelib</a:t>
            </a:r>
            <a:r>
              <a:rPr lang="en-US" sz="2400" dirty="0"/>
              <a:t> </a:t>
            </a:r>
            <a:r>
              <a:rPr lang="en-US" sz="2400" dirty="0" err="1"/>
              <a:t>bino</a:t>
            </a:r>
            <a:r>
              <a:rPr lang="en-US" sz="2400" dirty="0"/>
              <a:t> </a:t>
            </a:r>
            <a:r>
              <a:rPr lang="en-US" sz="2400" dirty="0" err="1"/>
              <a:t>ichki</a:t>
            </a:r>
            <a:r>
              <a:rPr lang="en-US" sz="2400" dirty="0"/>
              <a:t> </a:t>
            </a:r>
            <a:r>
              <a:rPr lang="en-US" sz="2400" dirty="0" err="1"/>
              <a:t>va</a:t>
            </a:r>
            <a:r>
              <a:rPr lang="en-US" sz="2400" dirty="0"/>
              <a:t>, </a:t>
            </a:r>
            <a:r>
              <a:rPr lang="en-US" sz="2400" dirty="0" err="1"/>
              <a:t>ayniqsa</a:t>
            </a:r>
            <a:r>
              <a:rPr lang="en-US" sz="2400" dirty="0"/>
              <a:t>, </a:t>
            </a:r>
            <a:r>
              <a:rPr lang="en-US" sz="2400" dirty="0" err="1"/>
              <a:t>tashqi</a:t>
            </a:r>
            <a:r>
              <a:rPr lang="en-US" sz="2400" dirty="0"/>
              <a:t> </a:t>
            </a:r>
            <a:r>
              <a:rPr lang="en-US" sz="2400" dirty="0" err="1"/>
              <a:t>pardozida</a:t>
            </a:r>
            <a:r>
              <a:rPr lang="en-US" sz="2400" dirty="0"/>
              <a:t> </a:t>
            </a:r>
            <a:r>
              <a:rPr lang="en-US" sz="2400" dirty="0" err="1"/>
              <a:t>bu</a:t>
            </a:r>
            <a:r>
              <a:rPr lang="en-US" sz="2400" dirty="0"/>
              <a:t> </a:t>
            </a:r>
            <a:r>
              <a:rPr lang="en-US" sz="2400" dirty="0" err="1"/>
              <a:t>uslub</a:t>
            </a:r>
            <a:r>
              <a:rPr lang="en-US" sz="2400" dirty="0"/>
              <a:t> </a:t>
            </a:r>
            <a:r>
              <a:rPr lang="en-US" sz="2400" dirty="0" err="1"/>
              <a:t>alohida</a:t>
            </a:r>
            <a:r>
              <a:rPr lang="en-US" sz="2400" dirty="0"/>
              <a:t> </a:t>
            </a:r>
            <a:r>
              <a:rPr lang="en-US" sz="2400" dirty="0" err="1"/>
              <a:t>o'rinni</a:t>
            </a:r>
            <a:r>
              <a:rPr lang="en-US" sz="2400" dirty="0"/>
              <a:t> </a:t>
            </a:r>
            <a:r>
              <a:rPr lang="en-US" sz="2400" dirty="0" err="1"/>
              <a:t>egallay</a:t>
            </a:r>
            <a:r>
              <a:rPr lang="en-US" sz="2400" dirty="0"/>
              <a:t> </a:t>
            </a:r>
            <a:r>
              <a:rPr lang="en-US" sz="2400" dirty="0" err="1"/>
              <a:t>Sirli</a:t>
            </a:r>
            <a:r>
              <a:rPr lang="en-US" sz="2400" dirty="0"/>
              <a:t> </a:t>
            </a:r>
            <a:r>
              <a:rPr lang="en-US" sz="2400" dirty="0" err="1"/>
              <a:t>sopol</a:t>
            </a:r>
            <a:r>
              <a:rPr lang="en-US" sz="2400" dirty="0"/>
              <a:t> </a:t>
            </a:r>
            <a:r>
              <a:rPr lang="en-US" sz="2400" dirty="0" err="1"/>
              <a:t>taxtachalardan</a:t>
            </a:r>
            <a:r>
              <a:rPr lang="en-US" sz="2400" dirty="0"/>
              <a:t> </a:t>
            </a:r>
            <a:r>
              <a:rPr lang="en-US" sz="2400" dirty="0" err="1"/>
              <a:t>ishlangan</a:t>
            </a:r>
            <a:r>
              <a:rPr lang="en-US" sz="2400" dirty="0"/>
              <a:t> </a:t>
            </a:r>
            <a:r>
              <a:rPr lang="en-US" sz="2400" dirty="0" err="1"/>
              <a:t>rangli</a:t>
            </a:r>
            <a:r>
              <a:rPr lang="en-US" sz="2400" dirty="0"/>
              <a:t> </a:t>
            </a:r>
            <a:r>
              <a:rPr lang="en-US" sz="2400" dirty="0" err="1"/>
              <a:t>koshinlar</a:t>
            </a:r>
            <a:r>
              <a:rPr lang="en-US" sz="2400" dirty="0"/>
              <a:t> XTV </a:t>
            </a:r>
            <a:r>
              <a:rPr lang="en-US" sz="2400" dirty="0" err="1"/>
              <a:t>asr</a:t>
            </a:r>
            <a:r>
              <a:rPr lang="en-US" sz="2400" dirty="0"/>
              <a:t> </a:t>
            </a:r>
            <a:r>
              <a:rPr lang="en-US" sz="2400" dirty="0" err="1"/>
              <a:t>oxiridan</a:t>
            </a:r>
            <a:r>
              <a:rPr lang="en-US" sz="2400" dirty="0"/>
              <a:t> </a:t>
            </a:r>
            <a:r>
              <a:rPr lang="en-US" sz="2400" dirty="0" err="1"/>
              <a:t>tarqaldi</a:t>
            </a:r>
            <a:r>
              <a:rPr lang="en-US" sz="2400" dirty="0"/>
              <a:t>. </a:t>
            </a:r>
            <a:r>
              <a:rPr lang="en-US" sz="2400" dirty="0" err="1"/>
              <a:t>Temur</a:t>
            </a:r>
            <a:r>
              <a:rPr lang="en-US" sz="2400" dirty="0"/>
              <a:t> </a:t>
            </a:r>
            <a:r>
              <a:rPr lang="en-US" sz="2400" dirty="0" err="1"/>
              <a:t>nafaqat</a:t>
            </a:r>
            <a:r>
              <a:rPr lang="en-US" sz="2400" dirty="0"/>
              <a:t> </a:t>
            </a:r>
            <a:r>
              <a:rPr lang="en-US" sz="2400" dirty="0" err="1"/>
              <a:t>o'z</a:t>
            </a:r>
            <a:r>
              <a:rPr lang="en-US" sz="2400" dirty="0"/>
              <a:t> </a:t>
            </a:r>
            <a:r>
              <a:rPr lang="en-US" sz="2400" dirty="0" err="1"/>
              <a:t>ona</a:t>
            </a:r>
            <a:r>
              <a:rPr lang="en-US" sz="2400" dirty="0"/>
              <a:t> </a:t>
            </a:r>
            <a:r>
              <a:rPr lang="en-US" sz="2400" dirty="0" err="1"/>
              <a:t>shahri</a:t>
            </a:r>
            <a:r>
              <a:rPr lang="en-US" sz="2400" dirty="0"/>
              <a:t> Kesh </a:t>
            </a:r>
            <a:r>
              <a:rPr lang="en-US" sz="2400" dirty="0" err="1"/>
              <a:t>va</a:t>
            </a:r>
            <a:r>
              <a:rPr lang="en-US" sz="2400" dirty="0"/>
              <a:t> </a:t>
            </a:r>
            <a:r>
              <a:rPr lang="en-US" sz="2400" dirty="0" err="1"/>
              <a:t>poytaxti</a:t>
            </a:r>
            <a:r>
              <a:rPr lang="en-US" sz="2400" dirty="0"/>
              <a:t> </a:t>
            </a:r>
            <a:r>
              <a:rPr lang="en-US" sz="2400" dirty="0" err="1"/>
              <a:t>Samarqandda</a:t>
            </a:r>
            <a:r>
              <a:rPr lang="en-US" sz="2400" dirty="0"/>
              <a:t>, </a:t>
            </a:r>
            <a:r>
              <a:rPr lang="en-US" sz="2400" dirty="0" err="1"/>
              <a:t>balki</a:t>
            </a:r>
            <a:r>
              <a:rPr lang="en-US" sz="2400" dirty="0"/>
              <a:t> </a:t>
            </a:r>
            <a:r>
              <a:rPr lang="en-US" sz="2400" dirty="0" err="1"/>
              <a:t>o'z</a:t>
            </a:r>
            <a:r>
              <a:rPr lang="en-US" sz="2400" dirty="0"/>
              <a:t> </a:t>
            </a:r>
            <a:r>
              <a:rPr lang="en-US" sz="2400" dirty="0" err="1"/>
              <a:t>tasarrufidagi</a:t>
            </a:r>
            <a:r>
              <a:rPr lang="en-US" sz="2400" dirty="0"/>
              <a:t> </a:t>
            </a:r>
            <a:r>
              <a:rPr lang="en-US" sz="2400" dirty="0" err="1"/>
              <a:t>yerlarda</a:t>
            </a:r>
            <a:r>
              <a:rPr lang="en-US" sz="2400" dirty="0"/>
              <a:t> ham </a:t>
            </a:r>
            <a:r>
              <a:rPr lang="en-US" sz="2400" dirty="0" err="1"/>
              <a:t>hashamatli</a:t>
            </a:r>
            <a:r>
              <a:rPr lang="en-US" sz="2400" dirty="0"/>
              <a:t> bipolar </a:t>
            </a:r>
            <a:r>
              <a:rPr lang="en-US" sz="2400" dirty="0" err="1"/>
              <a:t>qurdirdi.Temur</a:t>
            </a:r>
            <a:r>
              <a:rPr lang="en-US" sz="2400" dirty="0"/>
              <a:t> </a:t>
            </a:r>
            <a:r>
              <a:rPr lang="en-US" sz="2400" dirty="0" err="1"/>
              <a:t>va</a:t>
            </a:r>
            <a:r>
              <a:rPr lang="en-US" sz="2400" dirty="0"/>
              <a:t> </a:t>
            </a:r>
            <a:r>
              <a:rPr lang="en-US" sz="2400" dirty="0" err="1"/>
              <a:t>Temuriylar</a:t>
            </a:r>
            <a:r>
              <a:rPr lang="en-US" sz="2400" dirty="0"/>
              <a:t> </a:t>
            </a:r>
            <a:r>
              <a:rPr lang="en-US" sz="2400" dirty="0" err="1"/>
              <a:t>davri</a:t>
            </a:r>
            <a:r>
              <a:rPr lang="en-US" sz="2400" dirty="0"/>
              <a:t> </a:t>
            </a:r>
            <a:r>
              <a:rPr lang="en-US" sz="2400" dirty="0" err="1"/>
              <a:t>me'moriigini</a:t>
            </a:r>
            <a:r>
              <a:rPr lang="en-US" sz="2400" dirty="0"/>
              <a:t> </a:t>
            </a:r>
            <a:r>
              <a:rPr lang="en-US" sz="2400" dirty="0" err="1"/>
              <a:t>Shohizinda</a:t>
            </a:r>
            <a:r>
              <a:rPr lang="en-US" sz="2400" dirty="0"/>
              <a:t> </a:t>
            </a:r>
            <a:r>
              <a:rPr lang="en-US" sz="2400" dirty="0" err="1"/>
              <a:t>me'morliktasavvur</a:t>
            </a:r>
            <a:r>
              <a:rPr lang="en-US" sz="2400" dirty="0"/>
              <a:t> </a:t>
            </a:r>
            <a:r>
              <a:rPr lang="en-US" sz="2400" dirty="0" err="1"/>
              <a:t>etib</a:t>
            </a:r>
            <a:r>
              <a:rPr lang="en-US" sz="2400" dirty="0"/>
              <a:t> </a:t>
            </a:r>
            <a:r>
              <a:rPr lang="en-US" sz="2400" dirty="0" err="1"/>
              <a:t>bo'lmaydi</a:t>
            </a:r>
            <a:r>
              <a:rPr lang="en-US" sz="2400" dirty="0"/>
              <a:t>. </a:t>
            </a:r>
            <a:endParaRPr lang="ru-RU" sz="2400" dirty="0"/>
          </a:p>
          <a:p>
            <a:pPr algn="just"/>
            <a:endParaRPr lang="en-US" sz="2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67544" y="1673119"/>
            <a:ext cx="8229600" cy="5214938"/>
          </a:xfrm>
        </p:spPr>
        <p:txBody>
          <a:bodyPr>
            <a:noAutofit/>
          </a:bodyPr>
          <a:lstStyle/>
          <a:p>
            <a:pPr algn="just"/>
            <a:r>
              <a:rPr lang="en-US" sz="2000" dirty="0" err="1"/>
              <a:t>Afsonaviy</a:t>
            </a:r>
            <a:r>
              <a:rPr lang="en-US" sz="2000" dirty="0"/>
              <a:t> </a:t>
            </a:r>
            <a:r>
              <a:rPr lang="en-US" sz="2000" dirty="0" err="1"/>
              <a:t>Afrosiyob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bu</a:t>
            </a:r>
            <a:r>
              <a:rPr lang="en-US" sz="2000" dirty="0"/>
              <a:t> </a:t>
            </a:r>
            <a:r>
              <a:rPr lang="en-US" sz="2000" dirty="0" err="1"/>
              <a:t>majmua</a:t>
            </a:r>
            <a:r>
              <a:rPr lang="en-US" sz="2000" dirty="0"/>
              <a:t> XI — XII </a:t>
            </a:r>
            <a:r>
              <a:rPr lang="en-US" sz="2000" dirty="0" err="1"/>
              <a:t>asrlarda</a:t>
            </a:r>
            <a:r>
              <a:rPr lang="en-US" sz="2000" dirty="0"/>
              <a:t> </a:t>
            </a:r>
            <a:r>
              <a:rPr lang="en-US" sz="2000" dirty="0" err="1"/>
              <a:t>mavjud</a:t>
            </a:r>
            <a:r>
              <a:rPr lang="en-US" sz="2000" dirty="0"/>
              <a:t> </a:t>
            </a:r>
            <a:r>
              <a:rPr lang="en-US" sz="2000" dirty="0" err="1"/>
              <a:t>maqbaralar</a:t>
            </a:r>
            <a:r>
              <a:rPr lang="en-US" sz="2000" dirty="0"/>
              <a:t> </a:t>
            </a:r>
            <a:r>
              <a:rPr lang="en-US" sz="2000" dirty="0" err="1"/>
              <a:t>o'rniga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bu</a:t>
            </a:r>
            <a:r>
              <a:rPr lang="en-US" sz="2000" dirty="0"/>
              <a:t> </a:t>
            </a:r>
            <a:r>
              <a:rPr lang="en-US" sz="2000" dirty="0" err="1"/>
              <a:t>yer</a:t>
            </a:r>
            <a:r>
              <a:rPr lang="en-US" sz="2000" dirty="0"/>
              <a:t> </a:t>
            </a:r>
            <a:r>
              <a:rPr lang="en-US" sz="2000" dirty="0" err="1"/>
              <a:t>musulmonlarga</a:t>
            </a:r>
            <a:r>
              <a:rPr lang="en-US" sz="2000" dirty="0"/>
              <a:t> </a:t>
            </a:r>
            <a:r>
              <a:rPr lang="en-US" sz="2000" dirty="0" err="1"/>
              <a:t>jadar</a:t>
            </a:r>
            <a:r>
              <a:rPr lang="en-US" sz="2000" dirty="0"/>
              <a:t> ham </a:t>
            </a:r>
            <a:r>
              <a:rPr lang="en-US" sz="2000" dirty="0" err="1"/>
              <a:t>muqaddas</a:t>
            </a:r>
            <a:r>
              <a:rPr lang="en-US" sz="2000" dirty="0"/>
              <a:t> </a:t>
            </a:r>
            <a:r>
              <a:rPr lang="en-US" sz="2000" dirty="0" err="1"/>
              <a:t>sajdagoh</a:t>
            </a:r>
            <a:r>
              <a:rPr lang="en-US" sz="2000" dirty="0"/>
              <a:t> </a:t>
            </a:r>
            <a:r>
              <a:rPr lang="en-US" sz="2000" dirty="0" err="1"/>
              <a:t>joyi</a:t>
            </a:r>
            <a:r>
              <a:rPr lang="en-US" sz="2000" dirty="0"/>
              <a:t> </a:t>
            </a:r>
            <a:r>
              <a:rPr lang="en-US" sz="2000" dirty="0" err="1"/>
              <a:t>bo'lgan</a:t>
            </a:r>
            <a:r>
              <a:rPr lang="en-US" sz="2000" dirty="0"/>
              <a:t>. Bu </a:t>
            </a:r>
            <a:r>
              <a:rPr lang="en-US" sz="2000" dirty="0" err="1"/>
              <a:t>yerda</a:t>
            </a:r>
            <a:r>
              <a:rPr lang="en-US" sz="2000" dirty="0"/>
              <a:t> </a:t>
            </a:r>
            <a:r>
              <a:rPr lang="en-US" sz="2000" dirty="0" err="1"/>
              <a:t>avliyo</a:t>
            </a:r>
            <a:r>
              <a:rPr lang="en-US" sz="2000" dirty="0"/>
              <a:t> </a:t>
            </a:r>
            <a:r>
              <a:rPr lang="en-US" sz="2000" dirty="0" err="1"/>
              <a:t>Qusam</a:t>
            </a:r>
            <a:r>
              <a:rPr lang="en-US" sz="2000" dirty="0"/>
              <a:t> ibn </a:t>
            </a:r>
            <a:r>
              <a:rPr lang="en-US" sz="2000" dirty="0" err="1"/>
              <a:t>Abbos</a:t>
            </a:r>
            <a:r>
              <a:rPr lang="en-US" sz="2000" dirty="0"/>
              <a:t> </a:t>
            </a:r>
            <a:r>
              <a:rPr lang="en-US" sz="2000" dirty="0" err="1"/>
              <a:t>maqbarasi</a:t>
            </a:r>
            <a:r>
              <a:rPr lang="en-US" sz="2000" dirty="0"/>
              <a:t> </a:t>
            </a:r>
            <a:r>
              <a:rPr lang="en-US" sz="2000" dirty="0" err="1"/>
              <a:t>bo'lib</a:t>
            </a:r>
            <a:r>
              <a:rPr lang="en-US" sz="2000" dirty="0"/>
              <a:t>, </a:t>
            </a:r>
            <a:r>
              <a:rPr lang="en-US" sz="2000" dirty="0" err="1"/>
              <a:t>go'yo</a:t>
            </a:r>
            <a:r>
              <a:rPr lang="en-US" sz="2000" dirty="0"/>
              <a:t>  “u </a:t>
            </a:r>
            <a:r>
              <a:rPr lang="en-US" sz="2000" dirty="0" err="1"/>
              <a:t>shu</a:t>
            </a:r>
            <a:r>
              <a:rPr lang="en-US" sz="2000" dirty="0"/>
              <a:t> </a:t>
            </a:r>
            <a:r>
              <a:rPr lang="en-US" sz="2000" dirty="0" err="1"/>
              <a:t>yerda</a:t>
            </a:r>
            <a:r>
              <a:rPr lang="en-US" sz="2000" dirty="0"/>
              <a:t> </a:t>
            </a:r>
            <a:r>
              <a:rPr lang="en-US" sz="2000" dirty="0" err="1"/>
              <a:t>tirilib</a:t>
            </a:r>
            <a:r>
              <a:rPr lang="en-US" sz="2000" dirty="0"/>
              <a:t> </a:t>
            </a:r>
            <a:r>
              <a:rPr lang="en-US" sz="2000" dirty="0" err="1"/>
              <a:t>yer</a:t>
            </a:r>
            <a:r>
              <a:rPr lang="en-US" sz="2000" dirty="0"/>
              <a:t> </a:t>
            </a:r>
            <a:r>
              <a:rPr lang="en-US" sz="2000" dirty="0" err="1"/>
              <a:t>ostiga</a:t>
            </a:r>
            <a:r>
              <a:rPr lang="en-US" sz="2000" dirty="0"/>
              <a:t> </a:t>
            </a:r>
            <a:r>
              <a:rPr lang="en-US" sz="2000" dirty="0" err="1"/>
              <a:t>kirib</a:t>
            </a:r>
            <a:r>
              <a:rPr lang="en-US" sz="2000" dirty="0"/>
              <a:t> </a:t>
            </a:r>
            <a:r>
              <a:rPr lang="en-US" sz="2000" dirty="0" err="1"/>
              <a:t>ketgan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oxiratgacha</a:t>
            </a:r>
            <a:r>
              <a:rPr lang="en-US" sz="2000" dirty="0"/>
              <a:t> </a:t>
            </a:r>
            <a:r>
              <a:rPr lang="en-US" sz="2000" dirty="0" err="1"/>
              <a:t>o'sha</a:t>
            </a:r>
            <a:r>
              <a:rPr lang="en-US" sz="2000" dirty="0"/>
              <a:t> </a:t>
            </a:r>
            <a:r>
              <a:rPr lang="en-US" sz="2000" dirty="0" err="1"/>
              <a:t>yerda</a:t>
            </a:r>
            <a:r>
              <a:rPr lang="en-US" sz="2000" dirty="0"/>
              <a:t> </a:t>
            </a:r>
            <a:r>
              <a:rPr lang="en-US" sz="2000" dirty="0" err="1"/>
              <a:t>yashagan</a:t>
            </a:r>
            <a:r>
              <a:rPr lang="en-US" sz="2000" dirty="0"/>
              <a:t> “ </a:t>
            </a:r>
            <a:r>
              <a:rPr lang="en-US" sz="2000" dirty="0" err="1"/>
              <a:t>nomi</a:t>
            </a:r>
            <a:r>
              <a:rPr lang="en-US" sz="2000" dirty="0"/>
              <a:t> </a:t>
            </a:r>
            <a:r>
              <a:rPr lang="en-US" sz="2000" dirty="0" err="1"/>
              <a:t>shu</a:t>
            </a:r>
            <a:r>
              <a:rPr lang="en-US" sz="2000" dirty="0"/>
              <a:t> </a:t>
            </a:r>
            <a:r>
              <a:rPr lang="en-US" sz="2000" dirty="0" err="1"/>
              <a:t>yerdan</a:t>
            </a:r>
            <a:r>
              <a:rPr lang="en-US" sz="2000" dirty="0"/>
              <a:t> </a:t>
            </a:r>
            <a:r>
              <a:rPr lang="en-US" sz="2000" dirty="0" err="1"/>
              <a:t>olingan</a:t>
            </a:r>
            <a:r>
              <a:rPr lang="en-US" sz="2000" dirty="0"/>
              <a:t>. </a:t>
            </a:r>
            <a:r>
              <a:rPr lang="en-US" sz="2000" dirty="0" err="1"/>
              <a:t>Hozirgi</a:t>
            </a:r>
            <a:r>
              <a:rPr lang="en-US" sz="2000" dirty="0"/>
              <a:t> </a:t>
            </a:r>
            <a:r>
              <a:rPr lang="en-US" sz="2000" dirty="0" err="1"/>
              <a:t>Shohizinda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ko'rinishi</a:t>
            </a:r>
            <a:r>
              <a:rPr lang="en-US" sz="2000" dirty="0"/>
              <a:t> XIV — XV </a:t>
            </a:r>
            <a:r>
              <a:rPr lang="en-US" sz="2000" dirty="0" err="1"/>
              <a:t>asrlarning</a:t>
            </a:r>
            <a:r>
              <a:rPr lang="en-US" sz="2000" dirty="0"/>
              <a:t> </a:t>
            </a:r>
            <a:r>
              <a:rPr lang="en-US" sz="2000" dirty="0" err="1"/>
              <a:t>birinchi</a:t>
            </a:r>
            <a:r>
              <a:rPr lang="en-US" sz="2000" dirty="0"/>
              <a:t> </a:t>
            </a:r>
            <a:r>
              <a:rPr lang="en-US" sz="2000" dirty="0" err="1"/>
              <a:t>yarmida</a:t>
            </a:r>
            <a:r>
              <a:rPr lang="en-US" sz="2000" dirty="0"/>
              <a:t> </a:t>
            </a:r>
            <a:r>
              <a:rPr lang="en-US" sz="2000" dirty="0" err="1"/>
              <a:t>shakllangan</a:t>
            </a:r>
            <a:r>
              <a:rPr lang="en-US" sz="2000" dirty="0"/>
              <a:t>. U 1434 — 1435-yillarda </a:t>
            </a:r>
            <a:r>
              <a:rPr lang="en-US" sz="2000" dirty="0" err="1"/>
              <a:t>Ulug'bek</a:t>
            </a:r>
            <a:r>
              <a:rPr lang="en-US" sz="2000" dirty="0"/>
              <a:t> </a:t>
            </a:r>
            <a:r>
              <a:rPr lang="en-US" sz="2000" dirty="0" err="1"/>
              <a:t>tomonidan</a:t>
            </a:r>
            <a:r>
              <a:rPr lang="en-US" sz="2000" dirty="0"/>
              <a:t> </a:t>
            </a:r>
            <a:r>
              <a:rPr lang="en-US" sz="2000" dirty="0" err="1"/>
              <a:t>qurdirilgan</a:t>
            </a:r>
            <a:r>
              <a:rPr lang="en-US" sz="2000" dirty="0"/>
              <a:t> </a:t>
            </a:r>
            <a:r>
              <a:rPr lang="en-US" sz="2000" dirty="0" err="1"/>
              <a:t>peshtoq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boshlanadi</a:t>
            </a:r>
            <a:r>
              <a:rPr lang="en-US" sz="2000" dirty="0"/>
              <a:t>. </a:t>
            </a:r>
            <a:r>
              <a:rPr lang="en-US" sz="2000" dirty="0" err="1"/>
              <a:t>Ulug'bek</a:t>
            </a:r>
            <a:r>
              <a:rPr lang="en-US" sz="2000" dirty="0"/>
              <a:t> </a:t>
            </a:r>
            <a:r>
              <a:rPr lang="en-US" sz="2000" dirty="0" err="1"/>
              <a:t>davrida</a:t>
            </a:r>
            <a:r>
              <a:rPr lang="en-US" sz="2000" dirty="0"/>
              <a:t> </a:t>
            </a:r>
            <a:r>
              <a:rPr lang="en-US" sz="2000" dirty="0" err="1"/>
              <a:t>me'moriy</a:t>
            </a:r>
            <a:r>
              <a:rPr lang="en-US" sz="2000" dirty="0"/>
              <a:t> </a:t>
            </a:r>
            <a:r>
              <a:rPr lang="en-US" sz="2000" dirty="0" err="1"/>
              <a:t>san'atda</a:t>
            </a:r>
            <a:r>
              <a:rPr lang="en-US" sz="2000" dirty="0"/>
              <a:t> </a:t>
            </a:r>
            <a:r>
              <a:rPr lang="en-US" sz="2000" dirty="0" err="1"/>
              <a:t>qator</a:t>
            </a:r>
            <a:r>
              <a:rPr lang="en-US" sz="2000" dirty="0"/>
              <a:t> </a:t>
            </a:r>
            <a:r>
              <a:rPr lang="en-US" sz="2000" dirty="0" err="1"/>
              <a:t>nodir</a:t>
            </a:r>
            <a:r>
              <a:rPr lang="en-US" sz="2000" dirty="0"/>
              <a:t> </a:t>
            </a:r>
            <a:r>
              <a:rPr lang="en-US" sz="2000" dirty="0" err="1"/>
              <a:t>yodgorliklar</a:t>
            </a:r>
            <a:r>
              <a:rPr lang="en-US" sz="2000" dirty="0"/>
              <a:t> </a:t>
            </a:r>
            <a:r>
              <a:rPr lang="en-US" sz="2000" dirty="0" err="1"/>
              <a:t>barpo</a:t>
            </a:r>
            <a:r>
              <a:rPr lang="en-US" sz="2000" dirty="0"/>
              <a:t> </a:t>
            </a:r>
            <a:r>
              <a:rPr lang="en-US" sz="2000" dirty="0" err="1"/>
              <a:t>etildi</a:t>
            </a:r>
            <a:r>
              <a:rPr lang="en-US" sz="2000" dirty="0"/>
              <a:t>. </a:t>
            </a:r>
            <a:r>
              <a:rPr lang="en-US" sz="2000" dirty="0" err="1"/>
              <a:t>Ulug'bek</a:t>
            </a:r>
            <a:r>
              <a:rPr lang="en-US" sz="2000" dirty="0"/>
              <a:t> </a:t>
            </a:r>
            <a:r>
              <a:rPr lang="en-US" sz="2000" dirty="0" err="1"/>
              <a:t>madrasasi</a:t>
            </a:r>
            <a:r>
              <a:rPr lang="en-US" sz="2000" dirty="0"/>
              <a:t>, </a:t>
            </a:r>
            <a:r>
              <a:rPr lang="en-US" sz="2000" dirty="0" err="1"/>
              <a:t>rasadxona</a:t>
            </a:r>
            <a:r>
              <a:rPr lang="en-US" sz="2000" dirty="0"/>
              <a:t> </a:t>
            </a:r>
            <a:r>
              <a:rPr lang="en-US" sz="2000" dirty="0" err="1"/>
              <a:t>shular</a:t>
            </a:r>
            <a:r>
              <a:rPr lang="en-US" sz="2000" dirty="0"/>
              <a:t> </a:t>
            </a:r>
            <a:r>
              <a:rPr lang="en-US" sz="2000" dirty="0" err="1"/>
              <a:t>jumlasidandir</a:t>
            </a:r>
            <a:r>
              <a:rPr lang="en-US" sz="2000" dirty="0"/>
              <a:t>. </a:t>
            </a:r>
            <a:r>
              <a:rPr lang="en-US" sz="2000" dirty="0" err="1"/>
              <a:t>Ulug'bek</a:t>
            </a:r>
            <a:r>
              <a:rPr lang="en-US" sz="2000" dirty="0"/>
              <a:t> </a:t>
            </a:r>
            <a:r>
              <a:rPr lang="en-US" sz="2000" dirty="0" err="1"/>
              <a:t>rasadxonasi</a:t>
            </a:r>
            <a:r>
              <a:rPr lang="en-US" sz="2000" dirty="0"/>
              <a:t> </a:t>
            </a:r>
            <a:r>
              <a:rPr lang="en-US" sz="2000" dirty="0" err="1"/>
              <a:t>uch</a:t>
            </a:r>
            <a:r>
              <a:rPr lang="en-US" sz="2000" dirty="0"/>
              <a:t> </a:t>
            </a:r>
            <a:r>
              <a:rPr lang="en-US" sz="2000" dirty="0" err="1"/>
              <a:t>qavatli</a:t>
            </a:r>
            <a:r>
              <a:rPr lang="en-US" sz="2000" dirty="0"/>
              <a:t> </a:t>
            </a:r>
            <a:r>
              <a:rPr lang="en-US" sz="2000" dirty="0" err="1"/>
              <a:t>bo'lib</a:t>
            </a:r>
            <a:r>
              <a:rPr lang="en-US" sz="2000" dirty="0"/>
              <a:t>, </a:t>
            </a:r>
            <a:r>
              <a:rPr lang="en-US" sz="2000" dirty="0" err="1"/>
              <a:t>ichki</a:t>
            </a:r>
            <a:r>
              <a:rPr lang="en-US" sz="2000" dirty="0"/>
              <a:t> </a:t>
            </a:r>
            <a:r>
              <a:rPr lang="en-US" sz="2000" dirty="0" err="1"/>
              <a:t>qismi</a:t>
            </a:r>
            <a:r>
              <a:rPr lang="en-US" sz="2000" dirty="0"/>
              <a:t> </a:t>
            </a:r>
            <a:r>
              <a:rPr lang="en-US" sz="2000" dirty="0" err="1"/>
              <a:t>rasmlar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bezatilgan</a:t>
            </a:r>
            <a:r>
              <a:rPr lang="en-US" sz="2000" dirty="0"/>
              <a:t>. </a:t>
            </a:r>
            <a:r>
              <a:rPr lang="en-US" sz="2000" dirty="0" err="1"/>
              <a:t>Unda</a:t>
            </a:r>
            <a:r>
              <a:rPr lang="en-US" sz="2000" dirty="0"/>
              <a:t> </a:t>
            </a:r>
            <a:r>
              <a:rPr lang="en-US" sz="2000" dirty="0" err="1"/>
              <a:t>tabiat</a:t>
            </a:r>
            <a:r>
              <a:rPr lang="en-US" sz="2000" dirty="0"/>
              <a:t> </a:t>
            </a:r>
            <a:r>
              <a:rPr lang="en-US" sz="2000" dirty="0" err="1"/>
              <a:t>manzaralari</a:t>
            </a:r>
            <a:r>
              <a:rPr lang="en-US" sz="2000" dirty="0"/>
              <a:t> </a:t>
            </a:r>
            <a:r>
              <a:rPr lang="en-US" sz="2000" dirty="0" err="1"/>
              <a:t>keng</a:t>
            </a:r>
            <a:r>
              <a:rPr lang="en-US" sz="2000" dirty="0"/>
              <a:t> </a:t>
            </a:r>
            <a:r>
              <a:rPr lang="en-US" sz="2000" dirty="0" err="1"/>
              <a:t>o'rinni</a:t>
            </a:r>
            <a:r>
              <a:rPr lang="en-US" sz="2000" dirty="0"/>
              <a:t> </a:t>
            </a:r>
            <a:r>
              <a:rPr lang="en-US" sz="2000" dirty="0" err="1"/>
              <a:t>egallagan</a:t>
            </a:r>
            <a:r>
              <a:rPr lang="en-US" sz="2000" dirty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670763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131</TotalTime>
  <Words>1066</Words>
  <Application>Microsoft Office PowerPoint</Application>
  <PresentationFormat>Экран (4:3)</PresentationFormat>
  <Paragraphs>15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Ko’xna tarix guvohlik beradi</vt:lpstr>
      <vt:lpstr>«Mustaqillikka erishganimizdan keyin xalqimizning o'z yurti, tili, madaniyati, qadriyatlari tarixini bilishga, o'zligini anglashga qiziqishi ortib bormoqda. Bu — tabiiy hol. Odamzod borki, avlod-ajdodi kimligini, nasl-nasabini, o'zi tug'ulib voyaga etgan qishloq, shahar, xullaski, Vatanining tarixini bilishni istaydi».                                                                                                    Islom Karimov.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Абдулла қодирий ижоди ва асарлари</dc:title>
  <dc:creator>user</dc:creator>
  <cp:lastModifiedBy>KADIROV</cp:lastModifiedBy>
  <cp:revision>20</cp:revision>
  <dcterms:created xsi:type="dcterms:W3CDTF">2015-03-31T18:38:47Z</dcterms:created>
  <dcterms:modified xsi:type="dcterms:W3CDTF">2017-01-23T12:02:38Z</dcterms:modified>
</cp:coreProperties>
</file>