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4BC85-27AE-4925-BC4E-B19A6D176F47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CE982-4227-4D26-AF38-32A0E7F64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828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CE982-4227-4D26-AF38-32A0E7F64F4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69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525EDB-785D-4FFD-9D01-3D429485137F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D3E353-2771-48C4-913F-C2EBBAC797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74F7B4-75E9-4DFC-993E-1D421F2C2750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0C189-00C7-4460-A601-355ECFD72B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ED88E2-C45B-45BF-AB6B-5C5AE509128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98534-2F66-4F66-9D2E-765016ABFE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8DA675-9D5D-4108-AD3C-E26BF3C8D0E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84800-E9D7-4D18-A9F9-5032518856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9E5CD3-AB7A-4E39-8E23-6E04D37FC08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D70F13-D232-4DF2-8A9E-0DF02958C2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69138E-E2EF-4918-866F-29D05FDC5119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C88DB-3B2E-45D3-93FE-34BD795F04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19FBC7-B02D-440A-8367-89F6969B06AB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790BA-1619-411A-A0FA-07B9BF4365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4677B9-A36A-4842-9463-D39C134450BD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58D42C-9AFF-4F4F-BD48-9B27FC1EC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FD7574-598F-4125-8CF0-EA0B279EF42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79E396-0D0A-48C7-9AEA-A0080BCC4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EECF5-1A7E-4A79-B525-D064A1783691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3DFE99-BD3B-4611-B0AA-4CF841447C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B834C-D441-41F0-B2A8-AE856F8712B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6941C5-BDE9-4AEE-AA80-F23E70E2D2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FEF95366-E9C7-4A28-856B-5851CB32308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22FAB083-113E-4538-8AC9-9398273182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0"/>
            <a:ext cx="8330615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O’zbek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sa’nat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ustalari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: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Shukur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Burhonov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,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Tamaraxonim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6" name="Picture 4" descr="C:\Users\KADIROV\Desktop\tu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03" y="188641"/>
            <a:ext cx="19704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Sahna</a:t>
            </a:r>
            <a:r>
              <a:rPr lang="en-US" sz="2000" dirty="0"/>
              <a:t> </a:t>
            </a:r>
            <a:r>
              <a:rPr lang="en-US" sz="2000" dirty="0" err="1"/>
              <a:t>faoliyatini</a:t>
            </a:r>
            <a:r>
              <a:rPr lang="en-US" sz="2000" dirty="0"/>
              <a:t> 1919 y. Hamza </a:t>
            </a:r>
            <a:r>
              <a:rPr lang="en-US" sz="2000" dirty="0" err="1"/>
              <a:t>Hakimzoda</a:t>
            </a:r>
            <a:r>
              <a:rPr lang="en-US" sz="2000" dirty="0"/>
              <a:t> </a:t>
            </a:r>
            <a:r>
              <a:rPr lang="en-US" sz="2000" dirty="0" err="1"/>
              <a:t>Niyoziy</a:t>
            </a:r>
            <a:r>
              <a:rPr lang="en-US" sz="2000" dirty="0"/>
              <a:t> </a:t>
            </a:r>
            <a:r>
              <a:rPr lang="en-US" sz="2000" dirty="0" err="1"/>
              <a:t>truppasida</a:t>
            </a:r>
            <a:r>
              <a:rPr lang="en-US" sz="2000" dirty="0"/>
              <a:t> </a:t>
            </a:r>
            <a:r>
              <a:rPr lang="en-US" sz="2000" dirty="0" err="1"/>
              <a:t>boshlagan</a:t>
            </a:r>
            <a:r>
              <a:rPr lang="en-US" sz="2000" dirty="0"/>
              <a:t>. </a:t>
            </a:r>
            <a:r>
              <a:rPr lang="en-US" sz="2000" dirty="0" err="1"/>
              <a:t>Keyinchalik</a:t>
            </a:r>
            <a:r>
              <a:rPr lang="en-US" sz="2000" dirty="0"/>
              <a:t> </a:t>
            </a:r>
            <a:r>
              <a:rPr lang="en-US" sz="2000" dirty="0" err="1"/>
              <a:t>Yusufjon</a:t>
            </a:r>
            <a:r>
              <a:rPr lang="en-US" sz="2000" dirty="0"/>
              <a:t> </a:t>
            </a:r>
            <a:r>
              <a:rPr lang="en-US" sz="2000" dirty="0" err="1"/>
              <a:t>kiziq</a:t>
            </a:r>
            <a:r>
              <a:rPr lang="en-US" sz="2000" dirty="0"/>
              <a:t> </a:t>
            </a:r>
            <a:r>
              <a:rPr lang="en-US" sz="2000" dirty="0" err="1"/>
              <a:t>truppasida</a:t>
            </a:r>
            <a:r>
              <a:rPr lang="en-US" sz="2000" dirty="0"/>
              <a:t> </a:t>
            </a:r>
            <a:r>
              <a:rPr lang="en-US" sz="2000" dirty="0" err="1"/>
              <a:t>ishlagan</a:t>
            </a:r>
            <a:r>
              <a:rPr lang="en-US" sz="2000" dirty="0"/>
              <a:t>. 1921 — 22 </a:t>
            </a:r>
            <a:r>
              <a:rPr lang="en-US" sz="2000" dirty="0" err="1"/>
              <a:t>yillar</a:t>
            </a:r>
            <a:r>
              <a:rPr lang="en-US" sz="2000" dirty="0"/>
              <a:t> Toshkent </a:t>
            </a:r>
            <a:r>
              <a:rPr lang="en-US" sz="2000" dirty="0" err="1"/>
              <a:t>rus</a:t>
            </a:r>
            <a:r>
              <a:rPr lang="en-US" sz="2000" dirty="0"/>
              <a:t> opera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balet</a:t>
            </a:r>
            <a:r>
              <a:rPr lang="en-US" sz="2000" dirty="0"/>
              <a:t> </a:t>
            </a:r>
            <a:r>
              <a:rPr lang="en-US" sz="2000" dirty="0" err="1"/>
              <a:t>teatrida</a:t>
            </a:r>
            <a:r>
              <a:rPr lang="en-US" sz="2000" dirty="0"/>
              <a:t>, 1924 </a:t>
            </a:r>
            <a:r>
              <a:rPr lang="en-US" sz="2000" dirty="0" err="1"/>
              <a:t>yildan</a:t>
            </a:r>
            <a:r>
              <a:rPr lang="en-US" sz="2000" dirty="0"/>
              <a:t> </a:t>
            </a:r>
            <a:r>
              <a:rPr lang="en-US" sz="2000" dirty="0" err="1"/>
              <a:t>Muhiddin</a:t>
            </a:r>
            <a:r>
              <a:rPr lang="en-US" sz="2000" dirty="0"/>
              <a:t> </a:t>
            </a:r>
            <a:r>
              <a:rPr lang="en-US" sz="2000" dirty="0" err="1"/>
              <a:t>Qoriyoqubov</a:t>
            </a:r>
            <a:r>
              <a:rPr lang="en-US" sz="2000" dirty="0"/>
              <a:t> </a:t>
            </a:r>
            <a:r>
              <a:rPr lang="en-US" sz="2000" dirty="0" err="1"/>
              <a:t>rahbarligidagi</a:t>
            </a:r>
            <a:r>
              <a:rPr lang="en-US" sz="2000" dirty="0"/>
              <a:t> </a:t>
            </a:r>
            <a:r>
              <a:rPr lang="en-US" sz="2000" dirty="0" err="1"/>
              <a:t>konsert</a:t>
            </a:r>
            <a:r>
              <a:rPr lang="en-US" sz="2000" dirty="0"/>
              <a:t> </a:t>
            </a:r>
            <a:r>
              <a:rPr lang="en-US" sz="2000" dirty="0" err="1"/>
              <a:t>truppasi</a:t>
            </a:r>
            <a:r>
              <a:rPr lang="en-US" sz="2000" dirty="0"/>
              <a:t> (1926 </a:t>
            </a:r>
            <a:r>
              <a:rPr lang="en-US" sz="2000" dirty="0" err="1"/>
              <a:t>yildan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konsertetnografik</a:t>
            </a:r>
            <a:r>
              <a:rPr lang="en-US" sz="2000" dirty="0"/>
              <a:t> </a:t>
            </a:r>
            <a:r>
              <a:rPr lang="en-US" sz="2000" dirty="0" err="1"/>
              <a:t>ansambli</a:t>
            </a:r>
            <a:r>
              <a:rPr lang="en-US" sz="2000" dirty="0"/>
              <a:t>, 1929 </a:t>
            </a:r>
            <a:r>
              <a:rPr lang="en-US" sz="2000" dirty="0" err="1"/>
              <a:t>yildan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musiqali</a:t>
            </a:r>
            <a:r>
              <a:rPr lang="en-US" sz="2000" dirty="0"/>
              <a:t> </a:t>
            </a:r>
            <a:r>
              <a:rPr lang="en-US" sz="2000" dirty="0" err="1"/>
              <a:t>teatri</a:t>
            </a:r>
            <a:r>
              <a:rPr lang="en-US" sz="2000" dirty="0"/>
              <a:t>)da </a:t>
            </a:r>
            <a:r>
              <a:rPr lang="en-US" sz="2000" dirty="0" err="1"/>
              <a:t>faoliyat</a:t>
            </a:r>
            <a:r>
              <a:rPr lang="en-US" sz="2000" dirty="0"/>
              <a:t> </a:t>
            </a:r>
            <a:r>
              <a:rPr lang="en-US" sz="2000" dirty="0" err="1"/>
              <a:t>koʻrsatgan</a:t>
            </a:r>
            <a:r>
              <a:rPr lang="en-US" sz="2000" dirty="0"/>
              <a:t>. 1925 y. </a:t>
            </a:r>
            <a:r>
              <a:rPr lang="en-US" sz="2000" dirty="0" err="1"/>
              <a:t>Parijda</a:t>
            </a:r>
            <a:r>
              <a:rPr lang="en-US" sz="2000" dirty="0"/>
              <a:t> </a:t>
            </a:r>
            <a:r>
              <a:rPr lang="en-US" sz="2000" dirty="0" err="1"/>
              <a:t>boʻlib</a:t>
            </a:r>
            <a:r>
              <a:rPr lang="en-US" sz="2000" dirty="0"/>
              <a:t> </a:t>
            </a:r>
            <a:r>
              <a:rPr lang="en-US" sz="2000" dirty="0" err="1"/>
              <a:t>oʻtgan</a:t>
            </a:r>
            <a:r>
              <a:rPr lang="en-US" sz="2000" dirty="0"/>
              <a:t> </a:t>
            </a:r>
            <a:r>
              <a:rPr lang="en-US" sz="2000" dirty="0" err="1"/>
              <a:t>Jahon</a:t>
            </a:r>
            <a:r>
              <a:rPr lang="en-US" sz="2000" dirty="0"/>
              <a:t> </a:t>
            </a:r>
            <a:r>
              <a:rPr lang="en-US" sz="2000" dirty="0" err="1"/>
              <a:t>bezak</a:t>
            </a:r>
            <a:r>
              <a:rPr lang="en-US" sz="2000" dirty="0"/>
              <a:t> </a:t>
            </a:r>
            <a:r>
              <a:rPr lang="en-US" sz="2000" dirty="0" err="1"/>
              <a:t>sanʼati</a:t>
            </a:r>
            <a:r>
              <a:rPr lang="en-US" sz="2000" dirty="0"/>
              <a:t> </a:t>
            </a:r>
            <a:r>
              <a:rPr lang="en-US" sz="2000" dirty="0" err="1"/>
              <a:t>koʻrgazmasida</a:t>
            </a:r>
            <a:r>
              <a:rPr lang="en-US" sz="2000" dirty="0"/>
              <a:t> M. </a:t>
            </a:r>
            <a:r>
              <a:rPr lang="en-US" sz="2000" dirty="0" err="1"/>
              <a:t>Qoriyoqubov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birgalikda</a:t>
            </a:r>
            <a:r>
              <a:rPr lang="en-US" sz="2000" dirty="0"/>
              <a:t> </a:t>
            </a:r>
            <a:r>
              <a:rPr lang="en-US" sz="2000" dirty="0" err="1"/>
              <a:t>ishtirok</a:t>
            </a:r>
            <a:r>
              <a:rPr lang="en-US" sz="2000" dirty="0"/>
              <a:t> </a:t>
            </a:r>
            <a:r>
              <a:rPr lang="en-US" sz="2000" dirty="0" err="1"/>
              <a:t>etib</a:t>
            </a:r>
            <a:r>
              <a:rPr lang="en-US" sz="2000" dirty="0"/>
              <a:t>,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sanʼatini</a:t>
            </a:r>
            <a:r>
              <a:rPr lang="en-US" sz="2000" dirty="0"/>
              <a:t> ilk </a:t>
            </a:r>
            <a:r>
              <a:rPr lang="en-US" sz="2000" dirty="0" err="1"/>
              <a:t>bor</a:t>
            </a:r>
            <a:r>
              <a:rPr lang="en-US" sz="2000" dirty="0"/>
              <a:t> </a:t>
            </a:r>
            <a:r>
              <a:rPr lang="en-US" sz="2000" dirty="0" err="1"/>
              <a:t>Yevropada</a:t>
            </a:r>
            <a:r>
              <a:rPr lang="en-US" sz="2000" dirty="0"/>
              <a:t> </a:t>
            </a:r>
            <a:r>
              <a:rPr lang="en-US" sz="2000" dirty="0" err="1"/>
              <a:t>namoyish</a:t>
            </a:r>
            <a:r>
              <a:rPr lang="en-US" sz="2000" dirty="0"/>
              <a:t> </a:t>
            </a:r>
            <a:r>
              <a:rPr lang="en-US" sz="2000" dirty="0" err="1"/>
              <a:t>etgan</a:t>
            </a:r>
            <a:r>
              <a:rPr lang="en-US" sz="2000" dirty="0"/>
              <a:t>. T.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lapar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yalla</a:t>
            </a:r>
            <a:r>
              <a:rPr lang="en-US" sz="2000" dirty="0"/>
              <a:t> </a:t>
            </a:r>
            <a:r>
              <a:rPr lang="en-US" sz="2000" dirty="0" err="1"/>
              <a:t>namunalarini</a:t>
            </a:r>
            <a:r>
              <a:rPr lang="en-US" sz="2000" dirty="0"/>
              <a:t> </a:t>
            </a:r>
            <a:r>
              <a:rPr lang="en-US" sz="2000" dirty="0" err="1"/>
              <a:t>sahnaviy</a:t>
            </a:r>
            <a:r>
              <a:rPr lang="en-US" sz="2000" dirty="0"/>
              <a:t> </a:t>
            </a:r>
            <a:r>
              <a:rPr lang="en-US" sz="2000" dirty="0" err="1"/>
              <a:t>ijro</a:t>
            </a:r>
            <a:r>
              <a:rPr lang="en-US" sz="2000" dirty="0"/>
              <a:t> </a:t>
            </a:r>
            <a:r>
              <a:rPr lang="en-US" sz="2000" dirty="0" err="1"/>
              <a:t>sharoitiga</a:t>
            </a:r>
            <a:r>
              <a:rPr lang="en-US" sz="2000" dirty="0"/>
              <a:t> </a:t>
            </a:r>
            <a:r>
              <a:rPr lang="en-US" sz="2000" dirty="0" err="1"/>
              <a:t>moslashtirib</a:t>
            </a:r>
            <a:r>
              <a:rPr lang="en-US" sz="2000" dirty="0"/>
              <a:t>, </a:t>
            </a:r>
            <a:r>
              <a:rPr lang="en-US" sz="2000" dirty="0" err="1"/>
              <a:t>yangicha</a:t>
            </a:r>
            <a:r>
              <a:rPr lang="en-US" sz="2000" dirty="0"/>
              <a:t> </a:t>
            </a:r>
            <a:r>
              <a:rPr lang="en-US" sz="2000" dirty="0" err="1"/>
              <a:t>ifodaviy</a:t>
            </a:r>
            <a:r>
              <a:rPr lang="en-US" sz="2000" dirty="0"/>
              <a:t> </a:t>
            </a:r>
            <a:r>
              <a:rPr lang="en-US" sz="2000" dirty="0" err="1"/>
              <a:t>vositalar</a:t>
            </a:r>
            <a:r>
              <a:rPr lang="en-US" sz="2000" dirty="0"/>
              <a:t> (</a:t>
            </a:r>
            <a:r>
              <a:rPr lang="en-US" sz="2000" dirty="0" err="1"/>
              <a:t>mimika</a:t>
            </a:r>
            <a:r>
              <a:rPr lang="en-US" sz="2000" dirty="0"/>
              <a:t>, </a:t>
            </a:r>
            <a:r>
              <a:rPr lang="en-US" sz="2000" dirty="0" err="1"/>
              <a:t>raqs</a:t>
            </a:r>
            <a:r>
              <a:rPr lang="en-US" sz="2000" dirty="0"/>
              <a:t>, dialog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boshqalar</a:t>
            </a:r>
            <a:r>
              <a:rPr lang="en-US" sz="2000" dirty="0"/>
              <a:t>)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boyitib</a:t>
            </a:r>
            <a:r>
              <a:rPr lang="en-US" sz="2000" dirty="0"/>
              <a:t>, </a:t>
            </a:r>
            <a:r>
              <a:rPr lang="en-US" sz="2000" dirty="0" err="1"/>
              <a:t>ular</a:t>
            </a:r>
            <a:r>
              <a:rPr lang="en-US" sz="2000" dirty="0"/>
              <a:t> </a:t>
            </a:r>
            <a:r>
              <a:rPr lang="en-US" sz="2000" dirty="0" err="1"/>
              <a:t>negizida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necha</a:t>
            </a:r>
            <a:r>
              <a:rPr lang="en-US" sz="2000" dirty="0"/>
              <a:t> </a:t>
            </a:r>
            <a:r>
              <a:rPr lang="en-US" sz="2000" dirty="0" err="1"/>
              <a:t>kichik</a:t>
            </a:r>
            <a:r>
              <a:rPr lang="en-US" sz="2000" dirty="0"/>
              <a:t> </a:t>
            </a:r>
            <a:r>
              <a:rPr lang="en-US" sz="2000" dirty="0" err="1"/>
              <a:t>musikiy</a:t>
            </a:r>
            <a:r>
              <a:rPr lang="en-US" sz="2000" dirty="0"/>
              <a:t> </a:t>
            </a:r>
            <a:r>
              <a:rPr lang="en-US" sz="2000" dirty="0" err="1"/>
              <a:t>inssenirovkalarni</a:t>
            </a:r>
            <a:r>
              <a:rPr lang="en-US" sz="2000" dirty="0"/>
              <a:t> </a:t>
            </a:r>
            <a:r>
              <a:rPr lang="en-US" sz="2000" dirty="0" err="1"/>
              <a:t>yaratdi</a:t>
            </a:r>
            <a:r>
              <a:rPr lang="en-US" sz="2000" dirty="0"/>
              <a:t>, </a:t>
            </a:r>
            <a:r>
              <a:rPr lang="en-US" sz="2000" dirty="0" err="1"/>
              <a:t>milliy</a:t>
            </a:r>
            <a:r>
              <a:rPr lang="en-US" sz="2000" dirty="0"/>
              <a:t> </a:t>
            </a:r>
            <a:r>
              <a:rPr lang="en-US" sz="2000" dirty="0" err="1"/>
              <a:t>ommabop</a:t>
            </a:r>
            <a:r>
              <a:rPr lang="en-US" sz="2000" dirty="0"/>
              <a:t> (</a:t>
            </a:r>
            <a:r>
              <a:rPr lang="en-US" sz="2000" dirty="0" err="1"/>
              <a:t>estrada</a:t>
            </a:r>
            <a:r>
              <a:rPr lang="en-US" sz="2000" dirty="0"/>
              <a:t>) </a:t>
            </a:r>
            <a:r>
              <a:rPr lang="en-US" sz="2000" dirty="0" err="1"/>
              <a:t>sanʼat</a:t>
            </a:r>
            <a:r>
              <a:rPr lang="en-US" sz="2000" dirty="0"/>
              <a:t> </a:t>
            </a:r>
            <a:r>
              <a:rPr lang="en-US" sz="2000" dirty="0" err="1"/>
              <a:t>rivojiga</a:t>
            </a:r>
            <a:r>
              <a:rPr lang="en-US" sz="2000" dirty="0"/>
              <a:t> </a:t>
            </a:r>
            <a:r>
              <a:rPr lang="en-US" sz="2000" dirty="0" err="1"/>
              <a:t>asos</a:t>
            </a:r>
            <a:r>
              <a:rPr lang="en-US" sz="2000" dirty="0"/>
              <a:t> </a:t>
            </a:r>
            <a:r>
              <a:rPr lang="en-US" sz="2000" dirty="0" err="1"/>
              <a:t>soldi</a:t>
            </a:r>
            <a:r>
              <a:rPr lang="en-US" sz="2000" dirty="0"/>
              <a:t>. T. </a:t>
            </a:r>
            <a:r>
              <a:rPr lang="en-US" sz="2000" dirty="0" err="1"/>
              <a:t>ijrosidagi</a:t>
            </a:r>
            <a:r>
              <a:rPr lang="en-US" sz="2000" dirty="0"/>
              <a:t> </a:t>
            </a:r>
            <a:r>
              <a:rPr lang="en-US" sz="2000" dirty="0" err="1"/>
              <a:t>qoʻshiq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laparlar</a:t>
            </a:r>
            <a:r>
              <a:rPr lang="en-US" sz="2000" dirty="0"/>
              <a:t> ("</a:t>
            </a:r>
            <a:r>
              <a:rPr lang="en-US" sz="2000" dirty="0" err="1"/>
              <a:t>Lolaxon</a:t>
            </a:r>
            <a:r>
              <a:rPr lang="en-US" sz="2000" dirty="0"/>
              <a:t>", "</a:t>
            </a:r>
            <a:r>
              <a:rPr lang="en-US" sz="2000" dirty="0" err="1"/>
              <a:t>Qorasoch</a:t>
            </a:r>
            <a:r>
              <a:rPr lang="en-US" sz="2000" dirty="0"/>
              <a:t>", "</a:t>
            </a:r>
            <a:r>
              <a:rPr lang="en-US" sz="2000" dirty="0" err="1"/>
              <a:t>Bilaguzuk</a:t>
            </a:r>
            <a:r>
              <a:rPr lang="en-US" sz="2000" dirty="0"/>
              <a:t>", "</a:t>
            </a:r>
            <a:r>
              <a:rPr lang="en-US" sz="2000" dirty="0" err="1"/>
              <a:t>Oyijon</a:t>
            </a:r>
            <a:r>
              <a:rPr lang="en-US" sz="2000" dirty="0"/>
              <a:t>", "</a:t>
            </a:r>
            <a:r>
              <a:rPr lang="en-US" sz="2000" dirty="0" err="1"/>
              <a:t>Fabrikaning</a:t>
            </a:r>
            <a:r>
              <a:rPr lang="en-US" sz="2000" dirty="0"/>
              <a:t> </a:t>
            </a:r>
            <a:r>
              <a:rPr lang="en-US" sz="2000" dirty="0" err="1"/>
              <a:t>yoʻlidan</a:t>
            </a:r>
            <a:r>
              <a:rPr lang="en-US" sz="2000" dirty="0"/>
              <a:t>", "</a:t>
            </a:r>
            <a:r>
              <a:rPr lang="en-US" sz="2000" dirty="0" err="1"/>
              <a:t>Qizlar</a:t>
            </a:r>
            <a:r>
              <a:rPr lang="en-US" sz="2000" dirty="0"/>
              <a:t>, </a:t>
            </a:r>
            <a:r>
              <a:rPr lang="en-US" sz="2000" dirty="0" err="1"/>
              <a:t>shitobingiz</a:t>
            </a:r>
            <a:r>
              <a:rPr lang="en-US" sz="2000" dirty="0"/>
              <a:t> </a:t>
            </a:r>
            <a:r>
              <a:rPr lang="en-US" sz="2000" dirty="0" err="1"/>
              <a:t>nima</a:t>
            </a:r>
            <a:r>
              <a:rPr lang="en-US" sz="2000" dirty="0"/>
              <a:t>?", "</a:t>
            </a:r>
            <a:r>
              <a:rPr lang="en-US" sz="2000" dirty="0" err="1"/>
              <a:t>Gulyor</a:t>
            </a:r>
            <a:r>
              <a:rPr lang="en-US" sz="2000" dirty="0"/>
              <a:t>", "</a:t>
            </a:r>
            <a:r>
              <a:rPr lang="en-US" sz="2000" dirty="0" err="1"/>
              <a:t>Yetimlar</a:t>
            </a:r>
            <a:r>
              <a:rPr lang="en-US" sz="2000" dirty="0"/>
              <a:t> </a:t>
            </a:r>
            <a:r>
              <a:rPr lang="en-US" sz="2000" dirty="0" err="1"/>
              <a:t>yigʻisi</a:t>
            </a:r>
            <a:r>
              <a:rPr lang="en-US" sz="2000" dirty="0"/>
              <a:t>", "</a:t>
            </a:r>
            <a:r>
              <a:rPr lang="en-US" sz="2000" dirty="0" err="1"/>
              <a:t>Tuygʻunoy</a:t>
            </a:r>
            <a:r>
              <a:rPr lang="en-US" sz="2000" dirty="0"/>
              <a:t>", "</a:t>
            </a:r>
            <a:r>
              <a:rPr lang="en-US" sz="2000" dirty="0" err="1"/>
              <a:t>Erk</a:t>
            </a:r>
            <a:r>
              <a:rPr lang="en-US" sz="2000" dirty="0"/>
              <a:t> </a:t>
            </a:r>
            <a:r>
              <a:rPr lang="en-US" sz="2000" dirty="0" err="1"/>
              <a:t>bolalari</a:t>
            </a:r>
            <a:r>
              <a:rPr lang="en-US" sz="2000" dirty="0"/>
              <a:t>"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boshqalar</a:t>
            </a:r>
            <a:r>
              <a:rPr lang="en-US" sz="2000" dirty="0"/>
              <a:t>), "</a:t>
            </a:r>
            <a:r>
              <a:rPr lang="en-US" sz="2000" dirty="0" err="1"/>
              <a:t>Sinaxiroj</a:t>
            </a:r>
            <a:r>
              <a:rPr lang="en-US" sz="2000" dirty="0"/>
              <a:t>", "</a:t>
            </a:r>
            <a:r>
              <a:rPr lang="en-US" sz="2000" dirty="0" err="1"/>
              <a:t>Dilxiroj</a:t>
            </a:r>
            <a:r>
              <a:rPr lang="en-US" sz="2000" dirty="0"/>
              <a:t>", "</a:t>
            </a:r>
            <a:r>
              <a:rPr lang="en-US" sz="2000" dirty="0" err="1"/>
              <a:t>Qarinavo</a:t>
            </a:r>
            <a:r>
              <a:rPr lang="en-US" sz="2000" dirty="0"/>
              <a:t>", "</a:t>
            </a:r>
            <a:r>
              <a:rPr lang="en-US" sz="2000" dirty="0" err="1"/>
              <a:t>Usmoniya</a:t>
            </a:r>
            <a:r>
              <a:rPr lang="en-US" sz="2000" dirty="0"/>
              <a:t>" </a:t>
            </a:r>
            <a:r>
              <a:rPr lang="en-US" sz="2000" dirty="0" err="1"/>
              <a:t>singari</a:t>
            </a:r>
            <a:r>
              <a:rPr lang="en-US" sz="2000" dirty="0"/>
              <a:t> </a:t>
            </a:r>
            <a:r>
              <a:rPr lang="en-US" sz="2000" dirty="0" err="1"/>
              <a:t>raqslari</a:t>
            </a:r>
            <a:r>
              <a:rPr lang="en-US" sz="2000" dirty="0"/>
              <a:t> </a:t>
            </a:r>
            <a:r>
              <a:rPr lang="en-US" sz="2000" dirty="0" err="1"/>
              <a:t>xalqqa</a:t>
            </a:r>
            <a:r>
              <a:rPr lang="en-US" sz="2000" dirty="0"/>
              <a:t> </a:t>
            </a:r>
            <a:r>
              <a:rPr lang="en-US" sz="2000" dirty="0" err="1"/>
              <a:t>manzur</a:t>
            </a:r>
            <a:r>
              <a:rPr lang="en-US" sz="2000" dirty="0"/>
              <a:t> </a:t>
            </a:r>
            <a:r>
              <a:rPr lang="en-US" sz="2000" dirty="0" err="1"/>
              <a:t>boʻlgan</a:t>
            </a:r>
            <a:r>
              <a:rPr lang="en-US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621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/>
              <a:t>1925—29 </a:t>
            </a:r>
            <a:r>
              <a:rPr lang="en-US" sz="2000" dirty="0" err="1"/>
              <a:t>yillar</a:t>
            </a:r>
            <a:r>
              <a:rPr lang="en-US" sz="2000" dirty="0"/>
              <a:t> </a:t>
            </a:r>
            <a:r>
              <a:rPr lang="en-US" sz="2000" dirty="0" err="1"/>
              <a:t>Andijon</a:t>
            </a:r>
            <a:r>
              <a:rPr lang="en-US" sz="2000" dirty="0"/>
              <a:t>, </a:t>
            </a:r>
            <a:r>
              <a:rPr lang="en-US" sz="2000" dirty="0" err="1"/>
              <a:t>Qoʻqon</a:t>
            </a:r>
            <a:r>
              <a:rPr lang="en-US" sz="2000" dirty="0"/>
              <a:t>, Samarkand </a:t>
            </a:r>
            <a:r>
              <a:rPr lang="en-US" sz="2000" dirty="0" err="1"/>
              <a:t>teatrlarida</a:t>
            </a:r>
            <a:r>
              <a:rPr lang="en-US" sz="2000" dirty="0"/>
              <a:t> </a:t>
            </a:r>
            <a:r>
              <a:rPr lang="en-US" sz="2000" dirty="0" err="1"/>
              <a:t>sahnalashtirilgan</a:t>
            </a:r>
            <a:r>
              <a:rPr lang="en-US" sz="2000" dirty="0"/>
              <a:t> </a:t>
            </a:r>
            <a:r>
              <a:rPr lang="en-US" sz="2000" dirty="0" err="1"/>
              <a:t>musiqali</a:t>
            </a:r>
            <a:r>
              <a:rPr lang="en-US" sz="2000" dirty="0"/>
              <a:t> </a:t>
            </a:r>
            <a:r>
              <a:rPr lang="en-US" sz="2000" dirty="0" err="1"/>
              <a:t>dramalarda</a:t>
            </a:r>
            <a:r>
              <a:rPr lang="en-US" sz="2000" dirty="0"/>
              <a:t> Halima (F. </a:t>
            </a:r>
            <a:r>
              <a:rPr lang="en-US" sz="2000" dirty="0" err="1"/>
              <a:t>Zafariy</a:t>
            </a:r>
            <a:r>
              <a:rPr lang="en-US" sz="2000" dirty="0"/>
              <a:t>, "Halima"), Shirin (</a:t>
            </a:r>
            <a:r>
              <a:rPr lang="en-US" sz="2000" dirty="0" err="1"/>
              <a:t>Xurshid</a:t>
            </a:r>
            <a:r>
              <a:rPr lang="en-US" sz="2000" dirty="0"/>
              <a:t>, "</a:t>
            </a:r>
            <a:r>
              <a:rPr lang="en-US" sz="2000" dirty="0" err="1"/>
              <a:t>Farhod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Shirin"), </a:t>
            </a:r>
            <a:r>
              <a:rPr lang="en-US" sz="2000" dirty="0" err="1"/>
              <a:t>Gulchehra</a:t>
            </a:r>
            <a:r>
              <a:rPr lang="en-US" sz="2000" dirty="0"/>
              <a:t> (U. </a:t>
            </a:r>
            <a:r>
              <a:rPr lang="en-US" sz="2000" dirty="0" err="1"/>
              <a:t>Hojibekov</a:t>
            </a:r>
            <a:r>
              <a:rPr lang="en-US" sz="2000" dirty="0"/>
              <a:t>, "</a:t>
            </a:r>
            <a:r>
              <a:rPr lang="en-US" sz="2000" dirty="0" err="1"/>
              <a:t>Arshin</a:t>
            </a:r>
            <a:r>
              <a:rPr lang="en-US" sz="2000" dirty="0"/>
              <a:t> </a:t>
            </a:r>
            <a:r>
              <a:rPr lang="en-US" sz="2000" dirty="0" err="1"/>
              <a:t>mol</a:t>
            </a:r>
            <a:r>
              <a:rPr lang="en-US" sz="2000" dirty="0"/>
              <a:t> </a:t>
            </a:r>
            <a:r>
              <a:rPr lang="en-US" sz="2000" dirty="0" err="1"/>
              <a:t>olon</a:t>
            </a:r>
            <a:r>
              <a:rPr lang="en-US" sz="2000" dirty="0"/>
              <a:t>") </a:t>
            </a:r>
            <a:r>
              <a:rPr lang="en-US" sz="2000" dirty="0" err="1"/>
              <a:t>singari</a:t>
            </a:r>
            <a:r>
              <a:rPr lang="en-US" sz="2000" dirty="0"/>
              <a:t> </a:t>
            </a:r>
            <a:r>
              <a:rPr lang="en-US" sz="2000" dirty="0" err="1"/>
              <a:t>rollarni</a:t>
            </a:r>
            <a:r>
              <a:rPr lang="en-US" sz="2000" dirty="0"/>
              <a:t> </a:t>
            </a:r>
            <a:r>
              <a:rPr lang="en-US" sz="2000" dirty="0" err="1"/>
              <a:t>ijro</a:t>
            </a:r>
            <a:r>
              <a:rPr lang="en-US" sz="2000" dirty="0"/>
              <a:t> </a:t>
            </a:r>
            <a:r>
              <a:rPr lang="en-US" sz="2000" dirty="0" err="1"/>
              <a:t>etdi</a:t>
            </a:r>
            <a:r>
              <a:rPr lang="en-US" sz="2000" dirty="0"/>
              <a:t>. 1929—34 </a:t>
            </a:r>
            <a:r>
              <a:rPr lang="en-US" sz="2000" dirty="0" err="1"/>
              <a:t>yillar</a:t>
            </a:r>
            <a:r>
              <a:rPr lang="en-US" sz="2000" dirty="0"/>
              <a:t> </a:t>
            </a:r>
            <a:r>
              <a:rPr lang="en-US" sz="2000" dirty="0" err="1"/>
              <a:t>Samarkanddagi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musiqali</a:t>
            </a:r>
            <a:r>
              <a:rPr lang="en-US" sz="2000" dirty="0"/>
              <a:t> </a:t>
            </a:r>
            <a:r>
              <a:rPr lang="en-US" sz="2000" dirty="0" err="1"/>
              <a:t>teatri</a:t>
            </a:r>
            <a:r>
              <a:rPr lang="en-US" sz="2000" dirty="0"/>
              <a:t> (1931 </a:t>
            </a:r>
            <a:r>
              <a:rPr lang="en-US" sz="2000" dirty="0" err="1"/>
              <a:t>i</a:t>
            </a:r>
            <a:r>
              <a:rPr lang="en-US" sz="2000" dirty="0"/>
              <a:t>. </a:t>
            </a:r>
            <a:r>
              <a:rPr lang="en-US" sz="2000" dirty="0" err="1"/>
              <a:t>teatr</a:t>
            </a:r>
            <a:r>
              <a:rPr lang="en-US" sz="2000" dirty="0"/>
              <a:t> </a:t>
            </a:r>
            <a:r>
              <a:rPr lang="en-US" sz="2000" dirty="0" err="1"/>
              <a:t>Toshkentga</a:t>
            </a:r>
            <a:r>
              <a:rPr lang="en-US" sz="2000" dirty="0"/>
              <a:t> </a:t>
            </a:r>
            <a:r>
              <a:rPr lang="en-US" sz="2000" dirty="0" err="1"/>
              <a:t>koʻchirilgan</a:t>
            </a:r>
            <a:r>
              <a:rPr lang="en-US" sz="2000" dirty="0"/>
              <a:t>)da, 1934—35 </a:t>
            </a:r>
            <a:r>
              <a:rPr lang="en-US" sz="2000" dirty="0" err="1"/>
              <a:t>yillar</a:t>
            </a:r>
            <a:r>
              <a:rPr lang="en-US" sz="2000" dirty="0"/>
              <a:t> </a:t>
            </a:r>
            <a:r>
              <a:rPr lang="en-US" sz="2000" dirty="0" err="1"/>
              <a:t>Xorazm</a:t>
            </a:r>
            <a:r>
              <a:rPr lang="en-US" sz="2000" dirty="0"/>
              <a:t> </a:t>
            </a:r>
            <a:r>
              <a:rPr lang="en-US" sz="2000" dirty="0" err="1"/>
              <a:t>teatrida</a:t>
            </a:r>
            <a:r>
              <a:rPr lang="en-US" sz="2000" dirty="0"/>
              <a:t> </a:t>
            </a:r>
            <a:r>
              <a:rPr lang="en-US" sz="2000" dirty="0" err="1"/>
              <a:t>ishladi</a:t>
            </a:r>
            <a:r>
              <a:rPr lang="en-US" sz="2000" dirty="0"/>
              <a:t>. 1934 y. M. </a:t>
            </a:r>
            <a:r>
              <a:rPr lang="en-US" sz="2000" dirty="0" err="1"/>
              <a:t>Yanovskiyning</a:t>
            </a:r>
            <a:r>
              <a:rPr lang="en-US" sz="2000" dirty="0"/>
              <a:t> "</a:t>
            </a:r>
            <a:r>
              <a:rPr lang="en-US" sz="2000" dirty="0" err="1"/>
              <a:t>Ferenji</a:t>
            </a:r>
            <a:r>
              <a:rPr lang="en-US" sz="2000" dirty="0"/>
              <a:t>" </a:t>
            </a:r>
            <a:r>
              <a:rPr lang="en-US" sz="2000" dirty="0" err="1"/>
              <a:t>baletida</a:t>
            </a:r>
            <a:r>
              <a:rPr lang="en-US" sz="2000" dirty="0"/>
              <a:t> </a:t>
            </a:r>
            <a:r>
              <a:rPr lang="en-US" sz="2000" dirty="0" err="1"/>
              <a:t>Indra</a:t>
            </a:r>
            <a:r>
              <a:rPr lang="en-US" sz="2000" dirty="0"/>
              <a:t> </a:t>
            </a:r>
            <a:r>
              <a:rPr lang="en-US" sz="2000" dirty="0" err="1"/>
              <a:t>rolini</a:t>
            </a:r>
            <a:r>
              <a:rPr lang="en-US" sz="2000" dirty="0"/>
              <a:t> </a:t>
            </a:r>
            <a:r>
              <a:rPr lang="en-US" sz="2000" dirty="0" err="1"/>
              <a:t>oʻynadi</a:t>
            </a:r>
            <a:r>
              <a:rPr lang="en-US" sz="2000" dirty="0"/>
              <a:t>. </a:t>
            </a:r>
            <a:r>
              <a:rPr lang="en-US" sz="2000" dirty="0" err="1"/>
              <a:t>Oʻzi</a:t>
            </a:r>
            <a:r>
              <a:rPr lang="en-US" sz="2000" dirty="0"/>
              <a:t> </a:t>
            </a:r>
            <a:r>
              <a:rPr lang="en-US" sz="2000" dirty="0" err="1"/>
              <a:t>tashkil</a:t>
            </a:r>
            <a:r>
              <a:rPr lang="en-US" sz="2000" dirty="0"/>
              <a:t> </a:t>
            </a:r>
            <a:r>
              <a:rPr lang="en-US" sz="2000" dirty="0" err="1"/>
              <a:t>qilishda</a:t>
            </a:r>
            <a:r>
              <a:rPr lang="en-US" sz="2000" dirty="0"/>
              <a:t> </a:t>
            </a:r>
            <a:r>
              <a:rPr lang="en-US" sz="2000" dirty="0" err="1"/>
              <a:t>qatnashgan</a:t>
            </a:r>
            <a:r>
              <a:rPr lang="en-US" sz="2000" dirty="0"/>
              <a:t> </a:t>
            </a:r>
            <a:r>
              <a:rPr lang="en-US" sz="2000" dirty="0" err="1"/>
              <a:t>respublika</a:t>
            </a:r>
            <a:r>
              <a:rPr lang="en-US" sz="2000" dirty="0"/>
              <a:t> </a:t>
            </a:r>
            <a:r>
              <a:rPr lang="en-US" sz="2000" dirty="0" err="1"/>
              <a:t>balet</a:t>
            </a:r>
            <a:r>
              <a:rPr lang="en-US" sz="2000" dirty="0"/>
              <a:t> </a:t>
            </a:r>
            <a:r>
              <a:rPr lang="en-US" sz="2000" dirty="0" err="1"/>
              <a:t>maktabi</a:t>
            </a:r>
            <a:r>
              <a:rPr lang="en-US" sz="2000" dirty="0"/>
              <a:t> 1935—47 </a:t>
            </a:r>
            <a:r>
              <a:rPr lang="en-US" sz="2000" dirty="0" err="1"/>
              <a:t>yillar</a:t>
            </a:r>
            <a:r>
              <a:rPr lang="en-US" sz="2000" dirty="0"/>
              <a:t> T. </a:t>
            </a:r>
            <a:r>
              <a:rPr lang="en-US" sz="2000" dirty="0" err="1"/>
              <a:t>nomi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yuritilgan</a:t>
            </a:r>
            <a:r>
              <a:rPr lang="en-US" sz="2000" dirty="0"/>
              <a:t>. 1935 y. </a:t>
            </a:r>
            <a:r>
              <a:rPr lang="en-US" sz="2000" dirty="0" err="1"/>
              <a:t>Londonda</a:t>
            </a:r>
            <a:r>
              <a:rPr lang="en-US" sz="2000" dirty="0"/>
              <a:t> </a:t>
            </a:r>
            <a:r>
              <a:rPr lang="en-US" sz="2000" dirty="0" err="1"/>
              <a:t>boʻlib</a:t>
            </a:r>
            <a:r>
              <a:rPr lang="en-US" sz="2000" dirty="0"/>
              <a:t> </a:t>
            </a:r>
            <a:r>
              <a:rPr lang="en-US" sz="2000" dirty="0" err="1"/>
              <a:t>oʻtgan</a:t>
            </a:r>
            <a:r>
              <a:rPr lang="en-US" sz="2000" dirty="0"/>
              <a:t> </a:t>
            </a:r>
            <a:r>
              <a:rPr lang="en-US" sz="2000" dirty="0" err="1"/>
              <a:t>birinchi</a:t>
            </a:r>
            <a:r>
              <a:rPr lang="en-US" sz="2000" dirty="0"/>
              <a:t> </a:t>
            </a:r>
            <a:r>
              <a:rPr lang="en-US" sz="2000" dirty="0" err="1"/>
              <a:t>xalqaro</a:t>
            </a:r>
            <a:r>
              <a:rPr lang="en-US" sz="2000" dirty="0"/>
              <a:t> </a:t>
            </a:r>
            <a:r>
              <a:rPr lang="en-US" sz="2000" dirty="0" err="1"/>
              <a:t>xalq</a:t>
            </a:r>
            <a:r>
              <a:rPr lang="en-US" sz="2000" dirty="0"/>
              <a:t> </a:t>
            </a:r>
            <a:r>
              <a:rPr lang="en-US" sz="2000" dirty="0" err="1"/>
              <a:t>raqsi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musiqa</a:t>
            </a:r>
            <a:r>
              <a:rPr lang="en-US" sz="2000" dirty="0"/>
              <a:t> </a:t>
            </a:r>
            <a:r>
              <a:rPr lang="en-US" sz="2000" dirty="0" err="1"/>
              <a:t>sanʼati</a:t>
            </a:r>
            <a:r>
              <a:rPr lang="en-US" sz="2000" dirty="0"/>
              <a:t> </a:t>
            </a:r>
            <a:r>
              <a:rPr lang="en-US" sz="2000" dirty="0" err="1"/>
              <a:t>festivalida</a:t>
            </a:r>
            <a:r>
              <a:rPr lang="en-US" sz="2000" dirty="0"/>
              <a:t> (Us t a </a:t>
            </a:r>
            <a:r>
              <a:rPr lang="en-US" sz="2000" dirty="0" err="1"/>
              <a:t>Olim</a:t>
            </a:r>
            <a:r>
              <a:rPr lang="en-US" sz="2000" dirty="0"/>
              <a:t> </a:t>
            </a:r>
            <a:r>
              <a:rPr lang="en-US" sz="2000" dirty="0" err="1"/>
              <a:t>Komilov</a:t>
            </a:r>
            <a:r>
              <a:rPr lang="en-US" sz="2000" dirty="0"/>
              <a:t>, </a:t>
            </a:r>
            <a:r>
              <a:rPr lang="en-US" sz="2000" dirty="0" err="1"/>
              <a:t>Toʻxtasin</a:t>
            </a:r>
            <a:r>
              <a:rPr lang="en-US" sz="2000" dirty="0"/>
              <a:t> </a:t>
            </a:r>
            <a:r>
              <a:rPr lang="en-US" sz="2000" dirty="0" err="1"/>
              <a:t>Jalilov</a:t>
            </a:r>
            <a:r>
              <a:rPr lang="en-US" sz="2000" dirty="0"/>
              <a:t>, </a:t>
            </a:r>
            <a:r>
              <a:rPr lang="en-US" sz="2000" dirty="0" err="1"/>
              <a:t>Abduqodir</a:t>
            </a:r>
            <a:r>
              <a:rPr lang="en-US" sz="2000" dirty="0"/>
              <a:t> </a:t>
            </a:r>
            <a:r>
              <a:rPr lang="en-US" sz="2000" dirty="0" err="1"/>
              <a:t>Ismoilovlar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) </a:t>
            </a:r>
            <a:r>
              <a:rPr lang="en-US" sz="2000" dirty="0" err="1"/>
              <a:t>qatnashib</a:t>
            </a:r>
            <a:r>
              <a:rPr lang="en-US" sz="2000" dirty="0"/>
              <a:t> </a:t>
            </a:r>
            <a:r>
              <a:rPr lang="en-US" sz="2000" dirty="0" err="1"/>
              <a:t>oltin</a:t>
            </a:r>
            <a:r>
              <a:rPr lang="en-US" sz="2000" dirty="0"/>
              <a:t> medal </a:t>
            </a:r>
            <a:r>
              <a:rPr lang="en-US" sz="2000" dirty="0" err="1"/>
              <a:t>olishga</a:t>
            </a:r>
            <a:r>
              <a:rPr lang="en-US" sz="2000" dirty="0"/>
              <a:t> </a:t>
            </a:r>
            <a:r>
              <a:rPr lang="en-US" sz="2000" dirty="0" err="1"/>
              <a:t>sazovor</a:t>
            </a:r>
            <a:r>
              <a:rPr lang="en-US" sz="2000" dirty="0"/>
              <a:t> </a:t>
            </a:r>
            <a:r>
              <a:rPr lang="en-US" sz="2000" dirty="0" err="1"/>
              <a:t>boʻlgan</a:t>
            </a:r>
            <a:r>
              <a:rPr lang="en-US" sz="2000" dirty="0"/>
              <a:t>. 1937 y. </a:t>
            </a:r>
            <a:r>
              <a:rPr lang="en-US" sz="2000" dirty="0" err="1"/>
              <a:t>Moskvada</a:t>
            </a:r>
            <a:r>
              <a:rPr lang="en-US" sz="2000" dirty="0"/>
              <a:t> </a:t>
            </a:r>
            <a:r>
              <a:rPr lang="en-US" sz="2000" dirty="0" err="1"/>
              <a:t>boʻlib</a:t>
            </a:r>
            <a:r>
              <a:rPr lang="en-US" sz="2000" dirty="0"/>
              <a:t> </a:t>
            </a:r>
            <a:r>
              <a:rPr lang="en-US" sz="2000" dirty="0" err="1"/>
              <a:t>oʻtgan</a:t>
            </a:r>
            <a:r>
              <a:rPr lang="en-US" sz="2000" dirty="0"/>
              <a:t> </a:t>
            </a:r>
            <a:r>
              <a:rPr lang="en-US" sz="2000" dirty="0" err="1"/>
              <a:t>birinchi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sanʼati</a:t>
            </a:r>
            <a:r>
              <a:rPr lang="en-US" sz="2000" dirty="0"/>
              <a:t> </a:t>
            </a:r>
            <a:r>
              <a:rPr lang="en-US" sz="2000" dirty="0" err="1"/>
              <a:t>dekadasida</a:t>
            </a:r>
            <a:r>
              <a:rPr lang="en-US" sz="2000" dirty="0"/>
              <a:t> ham </a:t>
            </a:r>
            <a:r>
              <a:rPr lang="en-US" sz="2000" dirty="0" err="1"/>
              <a:t>ishtirok</a:t>
            </a:r>
            <a:r>
              <a:rPr lang="en-US" sz="2000" dirty="0"/>
              <a:t> </a:t>
            </a:r>
            <a:r>
              <a:rPr lang="en-US" sz="2000" dirty="0" err="1"/>
              <a:t>etgan</a:t>
            </a:r>
            <a:r>
              <a:rPr lang="en-US" sz="2000" dirty="0"/>
              <a:t>. 1936— 41 </a:t>
            </a:r>
            <a:r>
              <a:rPr lang="en-US" sz="2000" dirty="0" err="1"/>
              <a:t>yillar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filarmoniyasi</a:t>
            </a:r>
            <a:r>
              <a:rPr lang="en-US" sz="2000" dirty="0"/>
              <a:t>, </a:t>
            </a:r>
            <a:r>
              <a:rPr lang="en-US" sz="2000" dirty="0" err="1"/>
              <a:t>ayni</a:t>
            </a:r>
            <a:r>
              <a:rPr lang="en-US" sz="2000" dirty="0"/>
              <a:t> </a:t>
            </a:r>
            <a:r>
              <a:rPr lang="en-US" sz="2000" dirty="0" err="1"/>
              <a:t>vaqtda</a:t>
            </a:r>
            <a:r>
              <a:rPr lang="en-US" sz="2000" dirty="0"/>
              <a:t>,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musiqali</a:t>
            </a:r>
            <a:r>
              <a:rPr lang="en-US" sz="2000" dirty="0"/>
              <a:t> </a:t>
            </a:r>
            <a:r>
              <a:rPr lang="en-US" sz="2000" dirty="0" err="1"/>
              <a:t>teatri</a:t>
            </a:r>
            <a:r>
              <a:rPr lang="en-US" sz="2000" dirty="0"/>
              <a:t> (1939 </a:t>
            </a:r>
            <a:r>
              <a:rPr lang="en-US" sz="2000" dirty="0" err="1"/>
              <a:t>yildan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opera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balet</a:t>
            </a:r>
            <a:r>
              <a:rPr lang="en-US" sz="2000" dirty="0"/>
              <a:t> </a:t>
            </a:r>
            <a:r>
              <a:rPr lang="en-US" sz="2000" dirty="0" err="1"/>
              <a:t>teatri</a:t>
            </a:r>
            <a:r>
              <a:rPr lang="en-US" sz="2000" dirty="0"/>
              <a:t>)da </a:t>
            </a:r>
            <a:r>
              <a:rPr lang="en-US" sz="2000" dirty="0" err="1"/>
              <a:t>raqqosa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baletmeyster</a:t>
            </a:r>
            <a:r>
              <a:rPr lang="en-US" sz="2000" dirty="0"/>
              <a:t>. 1941—69 </a:t>
            </a:r>
            <a:r>
              <a:rPr lang="en-US" sz="2000" dirty="0" err="1"/>
              <a:t>yillarda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filarmoniyasining</a:t>
            </a:r>
            <a:r>
              <a:rPr lang="en-US" sz="2000" dirty="0"/>
              <a:t> </a:t>
            </a:r>
            <a:r>
              <a:rPr lang="en-US" sz="2000" dirty="0" err="1"/>
              <a:t>musiqa</a:t>
            </a:r>
            <a:r>
              <a:rPr lang="en-US" sz="2000" dirty="0"/>
              <a:t> </a:t>
            </a:r>
            <a:r>
              <a:rPr lang="en-US" sz="2000" dirty="0" err="1"/>
              <a:t>ansamblida</a:t>
            </a:r>
            <a:r>
              <a:rPr lang="en-US" sz="2000" dirty="0"/>
              <a:t> </a:t>
            </a:r>
            <a:r>
              <a:rPr lang="en-US" sz="2000" dirty="0" err="1"/>
              <a:t>badiiy</a:t>
            </a:r>
            <a:r>
              <a:rPr lang="en-US" sz="2000" dirty="0"/>
              <a:t> </a:t>
            </a:r>
            <a:r>
              <a:rPr lang="en-US" sz="2000" dirty="0" err="1"/>
              <a:t>rahbar</a:t>
            </a:r>
            <a:r>
              <a:rPr lang="en-US" sz="2000" dirty="0"/>
              <a:t>, </a:t>
            </a:r>
            <a:r>
              <a:rPr lang="en-US" sz="2000" dirty="0" err="1"/>
              <a:t>baletmeyster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aktrisa</a:t>
            </a:r>
            <a:r>
              <a:rPr lang="en-US" sz="2000" dirty="0"/>
              <a:t>. T. 2jahon </a:t>
            </a:r>
            <a:r>
              <a:rPr lang="en-US" sz="2000" dirty="0" err="1"/>
              <a:t>urushi</a:t>
            </a:r>
            <a:r>
              <a:rPr lang="en-US" sz="2000" dirty="0"/>
              <a:t> </a:t>
            </a:r>
            <a:r>
              <a:rPr lang="en-US" sz="2000" dirty="0" err="1"/>
              <a:t>yillarida</a:t>
            </a:r>
            <a:r>
              <a:rPr lang="en-US" sz="2000" dirty="0"/>
              <a:t> </a:t>
            </a:r>
            <a:r>
              <a:rPr lang="en-US" sz="2000" dirty="0" err="1"/>
              <a:t>konsert</a:t>
            </a:r>
            <a:r>
              <a:rPr lang="en-US" sz="2000" dirty="0"/>
              <a:t> </a:t>
            </a:r>
            <a:r>
              <a:rPr lang="en-US" sz="2000" dirty="0" err="1"/>
              <a:t>brigadalari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armiya</a:t>
            </a:r>
            <a:r>
              <a:rPr lang="en-US" sz="2000" dirty="0"/>
              <a:t> </a:t>
            </a:r>
            <a:r>
              <a:rPr lang="en-US" sz="2000" dirty="0" err="1"/>
              <a:t>qismlarida</a:t>
            </a:r>
            <a:r>
              <a:rPr lang="en-US" sz="2000" dirty="0"/>
              <a:t> </a:t>
            </a:r>
            <a:r>
              <a:rPr lang="en-US" sz="2000" dirty="0" err="1"/>
              <a:t>xizmat</a:t>
            </a:r>
            <a:r>
              <a:rPr lang="en-US" sz="2000" dirty="0"/>
              <a:t> </a:t>
            </a:r>
            <a:r>
              <a:rPr lang="en-US" sz="2000" dirty="0" err="1"/>
              <a:t>kildi</a:t>
            </a:r>
            <a:r>
              <a:rPr lang="en-US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90819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/>
              <a:t>U </a:t>
            </a:r>
            <a:r>
              <a:rPr lang="en-US" sz="2000" dirty="0" err="1"/>
              <a:t>ustozi</a:t>
            </a:r>
            <a:r>
              <a:rPr lang="en-US" sz="2000" dirty="0"/>
              <a:t> Us t a </a:t>
            </a:r>
            <a:r>
              <a:rPr lang="en-US" sz="2000" dirty="0" err="1"/>
              <a:t>Olim</a:t>
            </a:r>
            <a:r>
              <a:rPr lang="en-US" sz="2000" dirty="0"/>
              <a:t> </a:t>
            </a:r>
            <a:r>
              <a:rPr lang="en-US" sz="2000" dirty="0" err="1"/>
              <a:t>Komilov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koʻplab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xalq</a:t>
            </a:r>
            <a:r>
              <a:rPr lang="en-US" sz="2000" dirty="0"/>
              <a:t> </a:t>
            </a:r>
            <a:r>
              <a:rPr lang="en-US" sz="2000" dirty="0" err="1"/>
              <a:t>raqslarini</a:t>
            </a:r>
            <a:r>
              <a:rPr lang="en-US" sz="2000" dirty="0"/>
              <a:t> </a:t>
            </a:r>
            <a:r>
              <a:rPr lang="en-US" sz="2000" dirty="0" err="1"/>
              <a:t>sahnalashtirib</a:t>
            </a:r>
            <a:r>
              <a:rPr lang="en-US" sz="2000" dirty="0"/>
              <a:t>, </a:t>
            </a:r>
            <a:r>
              <a:rPr lang="en-US" sz="2000" dirty="0" err="1"/>
              <a:t>oʻziga</a:t>
            </a:r>
            <a:r>
              <a:rPr lang="en-US" sz="2000" dirty="0"/>
              <a:t> </a:t>
            </a:r>
            <a:r>
              <a:rPr lang="en-US" sz="2000" dirty="0" err="1"/>
              <a:t>xos</a:t>
            </a:r>
            <a:r>
              <a:rPr lang="en-US" sz="2000" dirty="0"/>
              <a:t> (</a:t>
            </a:r>
            <a:r>
              <a:rPr lang="en-US" sz="2000" dirty="0" err="1"/>
              <a:t>ayollar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erkaklar</a:t>
            </a:r>
            <a:r>
              <a:rPr lang="en-US" sz="2000" dirty="0"/>
              <a:t> </a:t>
            </a:r>
            <a:r>
              <a:rPr lang="en-US" sz="2000" dirty="0" err="1"/>
              <a:t>raqsi</a:t>
            </a:r>
            <a:r>
              <a:rPr lang="en-US" sz="2000" dirty="0"/>
              <a:t> </a:t>
            </a:r>
            <a:r>
              <a:rPr lang="en-US" sz="2000" dirty="0" err="1"/>
              <a:t>harakatlarini</a:t>
            </a:r>
            <a:r>
              <a:rPr lang="en-US" sz="2000" dirty="0"/>
              <a:t> </a:t>
            </a:r>
            <a:r>
              <a:rPr lang="en-US" sz="2000" dirty="0" err="1"/>
              <a:t>mujassam</a:t>
            </a:r>
            <a:r>
              <a:rPr lang="en-US" sz="2000" dirty="0"/>
              <a:t> </a:t>
            </a:r>
            <a:r>
              <a:rPr lang="en-US" sz="2000" dirty="0" err="1"/>
              <a:t>etgan</a:t>
            </a:r>
            <a:r>
              <a:rPr lang="en-US" sz="2000" dirty="0"/>
              <a:t>) </a:t>
            </a:r>
            <a:r>
              <a:rPr lang="en-US" sz="2000" dirty="0" err="1"/>
              <a:t>uslubini</a:t>
            </a:r>
            <a:r>
              <a:rPr lang="en-US" sz="2000" dirty="0"/>
              <a:t> </a:t>
            </a:r>
            <a:r>
              <a:rPr lang="en-US" sz="2000" dirty="0" err="1"/>
              <a:t>yaratdi</a:t>
            </a:r>
            <a:r>
              <a:rPr lang="en-US" sz="2000" dirty="0"/>
              <a:t>,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zamonaviy</a:t>
            </a:r>
            <a:r>
              <a:rPr lang="en-US" sz="2000" dirty="0"/>
              <a:t> </a:t>
            </a:r>
            <a:r>
              <a:rPr lang="en-US" sz="2000" dirty="0" err="1"/>
              <a:t>raqslar</a:t>
            </a:r>
            <a:r>
              <a:rPr lang="en-US" sz="2000" dirty="0"/>
              <a:t>, </a:t>
            </a:r>
            <a:r>
              <a:rPr lang="en-US" sz="2000" dirty="0" err="1"/>
              <a:t>teatrlashgan</a:t>
            </a:r>
            <a:r>
              <a:rPr lang="en-US" sz="2000" dirty="0"/>
              <a:t> </a:t>
            </a:r>
            <a:r>
              <a:rPr lang="en-US" sz="2000" dirty="0" err="1"/>
              <a:t>raqs</a:t>
            </a:r>
            <a:r>
              <a:rPr lang="en-US" sz="2000" dirty="0"/>
              <a:t> </a:t>
            </a:r>
            <a:r>
              <a:rPr lang="en-US" sz="2000" dirty="0" err="1"/>
              <a:t>syujetlarini</a:t>
            </a:r>
            <a:r>
              <a:rPr lang="en-US" sz="2000" dirty="0"/>
              <a:t>,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xoreografik</a:t>
            </a:r>
            <a:r>
              <a:rPr lang="en-US" sz="2000" dirty="0"/>
              <a:t> </a:t>
            </a:r>
            <a:r>
              <a:rPr lang="en-US" sz="2000" dirty="0" err="1"/>
              <a:t>kompozitsiyalarni</a:t>
            </a:r>
            <a:r>
              <a:rPr lang="en-US" sz="2000" dirty="0"/>
              <a:t> ("Gul </a:t>
            </a:r>
            <a:r>
              <a:rPr lang="en-US" sz="2000" dirty="0" err="1"/>
              <a:t>oʻyin</a:t>
            </a:r>
            <a:r>
              <a:rPr lang="en-US" sz="2000" dirty="0"/>
              <a:t>", "Sadr", "</a:t>
            </a:r>
            <a:r>
              <a:rPr lang="en-US" sz="2000" dirty="0" err="1"/>
              <a:t>Zang</a:t>
            </a:r>
            <a:r>
              <a:rPr lang="en-US" sz="2000" dirty="0"/>
              <a:t>", "</a:t>
            </a:r>
            <a:r>
              <a:rPr lang="en-US" sz="2000" dirty="0" err="1"/>
              <a:t>Pilla</a:t>
            </a:r>
            <a:r>
              <a:rPr lang="en-US" sz="2000" dirty="0"/>
              <a:t>", "</a:t>
            </a:r>
            <a:r>
              <a:rPr lang="en-US" sz="2000" dirty="0" err="1"/>
              <a:t>Kema</a:t>
            </a:r>
            <a:r>
              <a:rPr lang="en-US" sz="2000" dirty="0"/>
              <a:t> </a:t>
            </a:r>
            <a:r>
              <a:rPr lang="en-US" sz="2000" dirty="0" err="1"/>
              <a:t>oʻyini</a:t>
            </a:r>
            <a:r>
              <a:rPr lang="en-US" sz="2000" dirty="0"/>
              <a:t>" </a:t>
            </a:r>
            <a:r>
              <a:rPr lang="en-US" sz="2000" dirty="0" err="1"/>
              <a:t>kabi</a:t>
            </a:r>
            <a:r>
              <a:rPr lang="en-US" sz="2000" dirty="0"/>
              <a:t>) </a:t>
            </a:r>
            <a:r>
              <a:rPr lang="en-US" sz="2000" dirty="0" err="1"/>
              <a:t>ijod</a:t>
            </a:r>
            <a:r>
              <a:rPr lang="en-US" sz="2000" dirty="0"/>
              <a:t> </a:t>
            </a:r>
            <a:r>
              <a:rPr lang="en-US" sz="2000" dirty="0" err="1"/>
              <a:t>qildi</a:t>
            </a:r>
            <a:r>
              <a:rPr lang="en-US" sz="2000" dirty="0"/>
              <a:t>. U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xalq</a:t>
            </a:r>
            <a:r>
              <a:rPr lang="en-US" sz="2000" dirty="0"/>
              <a:t> </a:t>
            </a:r>
            <a:r>
              <a:rPr lang="en-US" sz="2000" dirty="0" err="1"/>
              <a:t>raqs</a:t>
            </a:r>
            <a:r>
              <a:rPr lang="en-US" sz="2000" dirty="0"/>
              <a:t> </a:t>
            </a:r>
            <a:r>
              <a:rPr lang="en-US" sz="2000" dirty="0" err="1"/>
              <a:t>harakatlari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Yevropa</a:t>
            </a:r>
            <a:r>
              <a:rPr lang="en-US" sz="2000" dirty="0"/>
              <a:t> </a:t>
            </a:r>
            <a:r>
              <a:rPr lang="en-US" sz="2000" dirty="0" err="1"/>
              <a:t>mumtoz</a:t>
            </a:r>
            <a:r>
              <a:rPr lang="en-US" sz="2000" dirty="0"/>
              <a:t> </a:t>
            </a:r>
            <a:r>
              <a:rPr lang="en-US" sz="2000" dirty="0" err="1"/>
              <a:t>balet</a:t>
            </a:r>
            <a:r>
              <a:rPr lang="en-US" sz="2000" dirty="0"/>
              <a:t> </a:t>
            </a:r>
            <a:r>
              <a:rPr lang="en-US" sz="2000" dirty="0" err="1"/>
              <a:t>raqslari</a:t>
            </a:r>
            <a:r>
              <a:rPr lang="en-US" sz="2000" dirty="0"/>
              <a:t> </a:t>
            </a:r>
            <a:r>
              <a:rPr lang="en-US" sz="2000" dirty="0" err="1"/>
              <a:t>harakatlarini</a:t>
            </a:r>
            <a:r>
              <a:rPr lang="en-US" sz="2000" dirty="0"/>
              <a:t> </a:t>
            </a:r>
            <a:r>
              <a:rPr lang="en-US" sz="2000" dirty="0" err="1"/>
              <a:t>uygʻunlashtiruvchi</a:t>
            </a:r>
            <a:r>
              <a:rPr lang="en-US" sz="2000" dirty="0"/>
              <a:t> </a:t>
            </a:r>
            <a:r>
              <a:rPr lang="en-US" sz="2000" dirty="0" err="1"/>
              <a:t>dasturlar</a:t>
            </a:r>
            <a:r>
              <a:rPr lang="en-US" sz="2000" dirty="0"/>
              <a:t> ("</a:t>
            </a:r>
            <a:r>
              <a:rPr lang="en-US" sz="2000" dirty="0" err="1"/>
              <a:t>Bahor</a:t>
            </a:r>
            <a:r>
              <a:rPr lang="en-US" sz="2000" dirty="0"/>
              <a:t>", "</a:t>
            </a:r>
            <a:r>
              <a:rPr lang="en-US" sz="2000" dirty="0" err="1"/>
              <a:t>Navo</a:t>
            </a:r>
            <a:r>
              <a:rPr lang="en-US" sz="2000" dirty="0"/>
              <a:t>", "</a:t>
            </a:r>
            <a:r>
              <a:rPr lang="en-US" sz="2000" dirty="0" err="1"/>
              <a:t>Qizil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oq</a:t>
            </a:r>
            <a:r>
              <a:rPr lang="en-US" sz="2000" dirty="0"/>
              <a:t> </a:t>
            </a:r>
            <a:r>
              <a:rPr lang="en-US" sz="2000" dirty="0" err="1"/>
              <a:t>atirgullar</a:t>
            </a:r>
            <a:r>
              <a:rPr lang="en-US" sz="2000" dirty="0"/>
              <a:t> </a:t>
            </a:r>
            <a:r>
              <a:rPr lang="en-US" sz="2000" dirty="0" err="1"/>
              <a:t>urushi</a:t>
            </a:r>
            <a:r>
              <a:rPr lang="en-US" sz="2000" dirty="0"/>
              <a:t>"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boshqalar</a:t>
            </a:r>
            <a:r>
              <a:rPr lang="en-US" sz="2000" dirty="0"/>
              <a:t>) </a:t>
            </a:r>
            <a:r>
              <a:rPr lang="en-US" sz="2000" dirty="0" err="1"/>
              <a:t>yaratdi</a:t>
            </a:r>
            <a:r>
              <a:rPr lang="en-US" sz="2000" dirty="0"/>
              <a:t>, </a:t>
            </a:r>
            <a:r>
              <a:rPr lang="en-US" sz="2000" dirty="0" err="1"/>
              <a:t>bular</a:t>
            </a:r>
            <a:r>
              <a:rPr lang="en-US" sz="2000" dirty="0"/>
              <a:t> </a:t>
            </a:r>
            <a:r>
              <a:rPr lang="en-US" sz="2000" dirty="0" err="1"/>
              <a:t>milliy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baletini</a:t>
            </a:r>
            <a:r>
              <a:rPr lang="en-US" sz="2000" dirty="0"/>
              <a:t> </a:t>
            </a:r>
            <a:r>
              <a:rPr lang="en-US" sz="2000" dirty="0" err="1"/>
              <a:t>yuzaga</a:t>
            </a:r>
            <a:r>
              <a:rPr lang="en-US" sz="2000" dirty="0"/>
              <a:t> </a:t>
            </a:r>
            <a:r>
              <a:rPr lang="en-US" sz="2000" dirty="0" err="1"/>
              <a:t>kelishida</a:t>
            </a:r>
            <a:r>
              <a:rPr lang="en-US" sz="2000" dirty="0"/>
              <a:t>, </a:t>
            </a:r>
            <a:r>
              <a:rPr lang="en-US" sz="2000" dirty="0" err="1"/>
              <a:t>milliy</a:t>
            </a:r>
            <a:r>
              <a:rPr lang="en-US" sz="2000" dirty="0"/>
              <a:t> </a:t>
            </a:r>
            <a:r>
              <a:rPr lang="en-US" sz="2000" dirty="0" err="1"/>
              <a:t>xoreografiyani</a:t>
            </a:r>
            <a:r>
              <a:rPr lang="en-US" sz="2000" dirty="0"/>
              <a:t> </a:t>
            </a:r>
            <a:r>
              <a:rPr lang="en-US" sz="2000" dirty="0" err="1"/>
              <a:t>rivojlantirishda</a:t>
            </a:r>
            <a:r>
              <a:rPr lang="en-US" sz="2000" dirty="0"/>
              <a:t> </a:t>
            </a:r>
            <a:r>
              <a:rPr lang="en-US" sz="2000" dirty="0" err="1"/>
              <a:t>muhim</a:t>
            </a:r>
            <a:r>
              <a:rPr lang="en-US" sz="2000" dirty="0"/>
              <a:t> </a:t>
            </a:r>
            <a:r>
              <a:rPr lang="en-US" sz="2000" dirty="0" err="1"/>
              <a:t>omil</a:t>
            </a:r>
            <a:r>
              <a:rPr lang="en-US" sz="2000" dirty="0"/>
              <a:t> </a:t>
            </a:r>
            <a:r>
              <a:rPr lang="en-US" sz="2000" dirty="0" err="1"/>
              <a:t>boʻldi</a:t>
            </a:r>
            <a:r>
              <a:rPr lang="en-US" sz="2000" dirty="0"/>
              <a:t>. U </a:t>
            </a:r>
            <a:r>
              <a:rPr lang="en-US" sz="2000" dirty="0" err="1"/>
              <a:t>birinchi</a:t>
            </a:r>
            <a:r>
              <a:rPr lang="en-US" sz="2000" dirty="0"/>
              <a:t> </a:t>
            </a:r>
            <a:r>
              <a:rPr lang="en-US" sz="2000" dirty="0" err="1"/>
              <a:t>oʻzbek</a:t>
            </a:r>
            <a:r>
              <a:rPr lang="en-US" sz="2000" dirty="0"/>
              <a:t> </a:t>
            </a:r>
            <a:r>
              <a:rPr lang="en-US" sz="2000" dirty="0" err="1"/>
              <a:t>baletlaridan</a:t>
            </a:r>
            <a:r>
              <a:rPr lang="en-US" sz="2000" dirty="0"/>
              <a:t> "</a:t>
            </a:r>
            <a:r>
              <a:rPr lang="en-US" sz="2000" dirty="0" err="1"/>
              <a:t>Gulandom</a:t>
            </a:r>
            <a:r>
              <a:rPr lang="en-US" sz="2000" dirty="0"/>
              <a:t>" (Ye. </a:t>
            </a:r>
            <a:r>
              <a:rPr lang="en-US" sz="2000" dirty="0" err="1"/>
              <a:t>Brusilovskiy</a:t>
            </a:r>
            <a:r>
              <a:rPr lang="en-US" sz="2000" dirty="0"/>
              <a:t>, 1938) </a:t>
            </a:r>
            <a:r>
              <a:rPr lang="en-US" sz="2000" dirty="0" err="1"/>
              <a:t>librettosini</a:t>
            </a:r>
            <a:r>
              <a:rPr lang="en-US" sz="2000" dirty="0"/>
              <a:t> </a:t>
            </a:r>
            <a:r>
              <a:rPr lang="en-US" sz="2000" dirty="0" err="1"/>
              <a:t>Uygʻun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M. </a:t>
            </a:r>
            <a:r>
              <a:rPr lang="en-US" sz="2000" dirty="0" err="1"/>
              <a:t>Yanovskiylar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birgalikda</a:t>
            </a:r>
            <a:r>
              <a:rPr lang="en-US" sz="2000" dirty="0"/>
              <a:t> </a:t>
            </a:r>
            <a:r>
              <a:rPr lang="en-US" sz="2000" dirty="0" err="1"/>
              <a:t>yaratdi</a:t>
            </a:r>
            <a:r>
              <a:rPr lang="en-US" sz="2000" dirty="0"/>
              <a:t>, </a:t>
            </a:r>
            <a:r>
              <a:rPr lang="en-US" sz="2000" dirty="0" err="1"/>
              <a:t>uni</a:t>
            </a:r>
            <a:r>
              <a:rPr lang="en-US" sz="2000" dirty="0"/>
              <a:t> </a:t>
            </a:r>
            <a:r>
              <a:rPr lang="en-US" sz="2000" dirty="0" err="1"/>
              <a:t>sahnalashtirib</a:t>
            </a:r>
            <a:r>
              <a:rPr lang="en-US" sz="2000" dirty="0"/>
              <a:t>, bosh </a:t>
            </a:r>
            <a:r>
              <a:rPr lang="en-US" sz="2000" dirty="0" err="1"/>
              <a:t>rolni</a:t>
            </a:r>
            <a:r>
              <a:rPr lang="en-US" sz="2000" dirty="0"/>
              <a:t> </a:t>
            </a:r>
            <a:r>
              <a:rPr lang="en-US" sz="2000" dirty="0" err="1"/>
              <a:t>oʻzi</a:t>
            </a:r>
            <a:r>
              <a:rPr lang="en-US" sz="2000" dirty="0"/>
              <a:t> </a:t>
            </a:r>
            <a:r>
              <a:rPr lang="en-US" sz="2000" dirty="0" err="1"/>
              <a:t>ijro</a:t>
            </a:r>
            <a:r>
              <a:rPr lang="en-US" sz="2000" dirty="0"/>
              <a:t> </a:t>
            </a:r>
            <a:r>
              <a:rPr lang="en-US" sz="2000" dirty="0" err="1"/>
              <a:t>etdi</a:t>
            </a:r>
            <a:r>
              <a:rPr lang="en-US" sz="2000" dirty="0"/>
              <a:t>. M. </a:t>
            </a:r>
            <a:r>
              <a:rPr lang="en-US" sz="2000" dirty="0" err="1"/>
              <a:t>Turgʻunboyeva</a:t>
            </a:r>
            <a:r>
              <a:rPr lang="en-US" sz="2000" dirty="0"/>
              <a:t>, G. </a:t>
            </a:r>
            <a:r>
              <a:rPr lang="en-US" sz="2000" dirty="0" err="1"/>
              <a:t>Rahimova</a:t>
            </a:r>
            <a:r>
              <a:rPr lang="en-US" sz="2000" dirty="0"/>
              <a:t>, R. Karimova, G. </a:t>
            </a:r>
            <a:r>
              <a:rPr lang="en-US" sz="2000" dirty="0" err="1"/>
              <a:t>Mavayeva</a:t>
            </a:r>
            <a:r>
              <a:rPr lang="en-US" sz="2000" dirty="0"/>
              <a:t>, H. </a:t>
            </a:r>
            <a:r>
              <a:rPr lang="en-US" sz="2000" dirty="0" err="1"/>
              <a:t>Komilova</a:t>
            </a:r>
            <a:r>
              <a:rPr lang="en-US" sz="2000" dirty="0"/>
              <a:t>, I. </a:t>
            </a:r>
            <a:r>
              <a:rPr lang="en-US" sz="2000" dirty="0" err="1"/>
              <a:t>Okilov</a:t>
            </a:r>
            <a:r>
              <a:rPr lang="en-US" sz="2000" dirty="0"/>
              <a:t>, L. </a:t>
            </a:r>
            <a:r>
              <a:rPr lang="en-US" sz="2000" dirty="0" err="1"/>
              <a:t>Pepgrosova</a:t>
            </a:r>
            <a:r>
              <a:rPr lang="en-US" sz="2000" dirty="0"/>
              <a:t> </a:t>
            </a:r>
            <a:r>
              <a:rPr lang="en-US" sz="2000" dirty="0" err="1"/>
              <a:t>kabilar</a:t>
            </a:r>
            <a:r>
              <a:rPr lang="en-US" sz="2000" dirty="0"/>
              <a:t> </a:t>
            </a:r>
            <a:r>
              <a:rPr lang="en-US" sz="2000" dirty="0" err="1"/>
              <a:t>T.ning</a:t>
            </a:r>
            <a:r>
              <a:rPr lang="en-US" sz="2000" dirty="0"/>
              <a:t> </a:t>
            </a:r>
            <a:r>
              <a:rPr lang="en-US" sz="2000" dirty="0" err="1"/>
              <a:t>shogirdlaridir</a:t>
            </a:r>
            <a:r>
              <a:rPr lang="en-US" sz="2000" dirty="0"/>
              <a:t>. T. </a:t>
            </a:r>
            <a:r>
              <a:rPr lang="en-US" sz="2000" dirty="0" err="1"/>
              <a:t>Fransiya</a:t>
            </a:r>
            <a:r>
              <a:rPr lang="en-US" sz="2000" dirty="0"/>
              <a:t>, </a:t>
            </a:r>
            <a:r>
              <a:rPr lang="en-US" sz="2000" dirty="0" err="1"/>
              <a:t>Norvegiya</a:t>
            </a:r>
            <a:r>
              <a:rPr lang="en-US" sz="2000" dirty="0"/>
              <a:t>, </a:t>
            </a:r>
            <a:r>
              <a:rPr lang="en-US" sz="2000" dirty="0" err="1"/>
              <a:t>Germaniya</a:t>
            </a:r>
            <a:r>
              <a:rPr lang="en-US" sz="2000" dirty="0"/>
              <a:t>, </a:t>
            </a:r>
            <a:r>
              <a:rPr lang="en-US" sz="2000" dirty="0" err="1"/>
              <a:t>Italiya</a:t>
            </a:r>
            <a:r>
              <a:rPr lang="en-US" sz="2000" dirty="0"/>
              <a:t>, </a:t>
            </a:r>
            <a:r>
              <a:rPr lang="en-US" sz="2000" dirty="0" err="1"/>
              <a:t>Turkiya</a:t>
            </a:r>
            <a:r>
              <a:rPr lang="en-US" sz="2000" dirty="0"/>
              <a:t>, </a:t>
            </a:r>
            <a:r>
              <a:rPr lang="en-US" sz="2000" dirty="0" err="1"/>
              <a:t>Eron</a:t>
            </a:r>
            <a:r>
              <a:rPr lang="en-US" sz="2000" dirty="0"/>
              <a:t>, </a:t>
            </a:r>
            <a:r>
              <a:rPr lang="en-US" sz="2000" dirty="0" err="1"/>
              <a:t>Hindiston</a:t>
            </a:r>
            <a:r>
              <a:rPr lang="en-US" sz="2000" dirty="0"/>
              <a:t>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davlatlarda</a:t>
            </a:r>
            <a:r>
              <a:rPr lang="en-US" sz="2000" dirty="0"/>
              <a:t> </a:t>
            </a:r>
            <a:r>
              <a:rPr lang="en-US" sz="2000" dirty="0" err="1"/>
              <a:t>gastrolda</a:t>
            </a:r>
            <a:r>
              <a:rPr lang="en-US" sz="2000" dirty="0"/>
              <a:t> </a:t>
            </a:r>
            <a:r>
              <a:rPr lang="en-US" sz="2000" dirty="0" err="1"/>
              <a:t>boʻlgan</a:t>
            </a:r>
            <a:r>
              <a:rPr lang="en-US" sz="2000" dirty="0"/>
              <a:t>. Toshkent sh. </a:t>
            </a:r>
            <a:r>
              <a:rPr lang="en-US" sz="2000" dirty="0" err="1"/>
              <a:t>koʻchalaridan</a:t>
            </a:r>
            <a:r>
              <a:rPr lang="en-US" sz="2000" dirty="0"/>
              <a:t> </a:t>
            </a:r>
            <a:r>
              <a:rPr lang="en-US" sz="2000" dirty="0" err="1"/>
              <a:t>biri</a:t>
            </a:r>
            <a:r>
              <a:rPr lang="en-US" sz="2000" dirty="0"/>
              <a:t> (</a:t>
            </a:r>
            <a:r>
              <a:rPr lang="en-US" sz="2000" dirty="0" err="1"/>
              <a:t>oʻzi</a:t>
            </a:r>
            <a:r>
              <a:rPr lang="en-US" sz="2000" dirty="0"/>
              <a:t> </a:t>
            </a:r>
            <a:r>
              <a:rPr lang="en-US" sz="2000" dirty="0" err="1"/>
              <a:t>yashagan</a:t>
            </a:r>
            <a:r>
              <a:rPr lang="en-US" sz="2000" dirty="0"/>
              <a:t> </a:t>
            </a:r>
            <a:r>
              <a:rPr lang="en-US" sz="2000" dirty="0" err="1"/>
              <a:t>koʻcha</a:t>
            </a:r>
            <a:r>
              <a:rPr lang="en-US" sz="2000" dirty="0"/>
              <a:t>)</a:t>
            </a:r>
            <a:r>
              <a:rPr lang="en-US" sz="2000" dirty="0" err="1"/>
              <a:t>ga</a:t>
            </a:r>
            <a:r>
              <a:rPr lang="en-US" sz="2000" dirty="0"/>
              <a:t> </a:t>
            </a:r>
            <a:r>
              <a:rPr lang="en-US" sz="2000" dirty="0" err="1"/>
              <a:t>T.nomi</a:t>
            </a:r>
            <a:r>
              <a:rPr lang="en-US" sz="2000" dirty="0"/>
              <a:t> </a:t>
            </a:r>
            <a:r>
              <a:rPr lang="en-US" sz="2000" dirty="0" err="1"/>
              <a:t>berilgan</a:t>
            </a:r>
            <a:r>
              <a:rPr lang="en-US" sz="2000" dirty="0"/>
              <a:t>. </a:t>
            </a:r>
            <a:r>
              <a:rPr lang="en-US" sz="2000" dirty="0" err="1"/>
              <a:t>Toshkentda</a:t>
            </a:r>
            <a:r>
              <a:rPr lang="en-US" sz="2000" dirty="0"/>
              <a:t> </a:t>
            </a:r>
            <a:r>
              <a:rPr lang="en-US" sz="2000" dirty="0" err="1"/>
              <a:t>Tamaraxonim</a:t>
            </a:r>
            <a:r>
              <a:rPr lang="en-US" sz="2000" dirty="0"/>
              <a:t> </a:t>
            </a:r>
            <a:r>
              <a:rPr lang="en-US" sz="2000" dirty="0" err="1"/>
              <a:t>uy</a:t>
            </a:r>
            <a:r>
              <a:rPr lang="en-US" sz="2000" dirty="0"/>
              <a:t> </a:t>
            </a:r>
            <a:r>
              <a:rPr lang="en-US" sz="2000" dirty="0" err="1"/>
              <a:t>muzeyi</a:t>
            </a:r>
            <a:r>
              <a:rPr lang="en-US" sz="2000" dirty="0"/>
              <a:t> </a:t>
            </a:r>
            <a:r>
              <a:rPr lang="en-US" sz="2000" dirty="0" err="1"/>
              <a:t>faoliyat</a:t>
            </a:r>
            <a:r>
              <a:rPr lang="en-US" sz="2000" dirty="0"/>
              <a:t> </a:t>
            </a:r>
            <a:r>
              <a:rPr lang="en-US" sz="2000" dirty="0" err="1"/>
              <a:t>koʻrsatmokda</a:t>
            </a:r>
            <a:r>
              <a:rPr lang="en-US" sz="2000" dirty="0"/>
              <a:t>. </a:t>
            </a:r>
            <a:r>
              <a:rPr lang="en-US" sz="2000" dirty="0" err="1"/>
              <a:t>Vafotidan</a:t>
            </a:r>
            <a:r>
              <a:rPr lang="en-US" sz="2000" dirty="0"/>
              <a:t> </a:t>
            </a:r>
            <a:r>
              <a:rPr lang="en-US" sz="2000" dirty="0" err="1"/>
              <a:t>soʻng</a:t>
            </a:r>
            <a:r>
              <a:rPr lang="en-US" sz="2000" dirty="0"/>
              <a:t> "</a:t>
            </a:r>
            <a:r>
              <a:rPr lang="en-US" sz="2000" dirty="0" err="1"/>
              <a:t>Buyuk</a:t>
            </a:r>
            <a:r>
              <a:rPr lang="en-US" sz="2000" dirty="0"/>
              <a:t> </a:t>
            </a:r>
            <a:r>
              <a:rPr lang="en-US" sz="2000" dirty="0" err="1"/>
              <a:t>xizmatlari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" </a:t>
            </a:r>
            <a:r>
              <a:rPr lang="en-US" sz="2000" dirty="0" err="1"/>
              <a:t>ordeni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mukofotlangan</a:t>
            </a:r>
            <a:r>
              <a:rPr lang="en-US" sz="2000" dirty="0"/>
              <a:t> (2001).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52476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404664"/>
            <a:ext cx="8229600" cy="1600200"/>
          </a:xfrm>
        </p:spPr>
        <p:txBody>
          <a:bodyPr/>
          <a:lstStyle/>
          <a:p>
            <a:r>
              <a:rPr lang="uz-Latn-UZ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Burhonov Shukur</a:t>
            </a:r>
            <a:br>
              <a:rPr lang="uz-Latn-UZ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3" name="Picture 7" descr="C:\Users\KADIROV\Desktop\Шукур_Бурхан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5" y="1666528"/>
            <a:ext cx="3096344" cy="398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3203848" y="2730771"/>
            <a:ext cx="5616624" cy="9823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(1910 — 1987)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KADIROV\Desktop\56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11" y="491075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6286500"/>
          </a:xfrm>
        </p:spPr>
        <p:txBody>
          <a:bodyPr>
            <a:noAutofit/>
          </a:bodyPr>
          <a:lstStyle/>
          <a:p>
            <a:pPr marL="85725" indent="454025" algn="just">
              <a:buNone/>
            </a:pPr>
            <a:r>
              <a:rPr lang="en-US" sz="2500" b="1" dirty="0" err="1"/>
              <a:t>Burhonov</a:t>
            </a:r>
            <a:r>
              <a:rPr lang="en-US" sz="2500" b="1" dirty="0"/>
              <a:t> </a:t>
            </a:r>
            <a:r>
              <a:rPr lang="en-US" sz="2500" b="1" dirty="0" err="1"/>
              <a:t>Shukur</a:t>
            </a:r>
            <a:r>
              <a:rPr lang="en-US" sz="2500" dirty="0"/>
              <a:t> </a:t>
            </a:r>
            <a:r>
              <a:rPr lang="en-US" sz="2500" dirty="0" smtClean="0"/>
              <a:t>— </a:t>
            </a:r>
            <a:r>
              <a:rPr lang="en-US" sz="2500" dirty="0" err="1"/>
              <a:t>Oʻzbekiston</a:t>
            </a:r>
            <a:r>
              <a:rPr lang="en-US" sz="2500" dirty="0"/>
              <a:t> </a:t>
            </a:r>
            <a:r>
              <a:rPr lang="en-US" sz="2500" dirty="0" err="1"/>
              <a:t>xalq</a:t>
            </a:r>
            <a:r>
              <a:rPr lang="en-US" sz="2500" dirty="0"/>
              <a:t> </a:t>
            </a:r>
            <a:r>
              <a:rPr lang="en-US" sz="2500" dirty="0" err="1" smtClean="0"/>
              <a:t>artisti</a:t>
            </a:r>
            <a:r>
              <a:rPr lang="en-US" sz="2500" dirty="0" smtClean="0"/>
              <a:t>. </a:t>
            </a:r>
            <a:r>
              <a:rPr lang="en-US" sz="2500" dirty="0"/>
              <a:t>1928 </a:t>
            </a:r>
            <a:r>
              <a:rPr lang="en-US" sz="2500" dirty="0" err="1"/>
              <a:t>yildan</a:t>
            </a:r>
            <a:r>
              <a:rPr lang="en-US" sz="2500" dirty="0"/>
              <a:t> Hamza </a:t>
            </a:r>
            <a:r>
              <a:rPr lang="en-US" sz="2500" dirty="0" err="1"/>
              <a:t>teatrida</a:t>
            </a:r>
            <a:r>
              <a:rPr lang="en-US" sz="2500" dirty="0"/>
              <a:t> </a:t>
            </a:r>
            <a:r>
              <a:rPr lang="en-US" sz="2500" dirty="0" err="1"/>
              <a:t>ishlagan</a:t>
            </a:r>
            <a:r>
              <a:rPr lang="en-US" sz="2500" dirty="0"/>
              <a:t>. 30- </a:t>
            </a:r>
            <a:r>
              <a:rPr lang="en-US" sz="2500" dirty="0" err="1"/>
              <a:t>yillar</a:t>
            </a:r>
            <a:r>
              <a:rPr lang="en-US" sz="2500" dirty="0"/>
              <a:t> </a:t>
            </a:r>
            <a:r>
              <a:rPr lang="en-US" sz="2500" dirty="0" err="1"/>
              <a:t>koʻproq</a:t>
            </a:r>
            <a:r>
              <a:rPr lang="en-US" sz="2500" dirty="0"/>
              <a:t> </a:t>
            </a:r>
            <a:r>
              <a:rPr lang="en-US" sz="2500" dirty="0" err="1"/>
              <a:t>oʻz</a:t>
            </a:r>
            <a:r>
              <a:rPr lang="en-US" sz="2500" dirty="0"/>
              <a:t> </a:t>
            </a:r>
            <a:r>
              <a:rPr lang="en-US" sz="2500" dirty="0" err="1"/>
              <a:t>zamondoshlari</a:t>
            </a:r>
            <a:r>
              <a:rPr lang="en-US" sz="2500" dirty="0"/>
              <a:t> </a:t>
            </a:r>
            <a:r>
              <a:rPr lang="en-US" sz="2500" dirty="0" err="1"/>
              <a:t>rollarini</a:t>
            </a:r>
            <a:r>
              <a:rPr lang="en-US" sz="2500" dirty="0"/>
              <a:t> </a:t>
            </a:r>
            <a:r>
              <a:rPr lang="en-US" sz="2500" dirty="0" err="1"/>
              <a:t>ijro</a:t>
            </a:r>
            <a:r>
              <a:rPr lang="en-US" sz="2500" dirty="0"/>
              <a:t> </a:t>
            </a:r>
            <a:r>
              <a:rPr lang="en-US" sz="2500" dirty="0" err="1"/>
              <a:t>etdi</a:t>
            </a:r>
            <a:r>
              <a:rPr lang="en-US" sz="2500" dirty="0"/>
              <a:t>: Hamza </a:t>
            </a:r>
            <a:r>
              <a:rPr lang="en-US" sz="2500" dirty="0" err="1"/>
              <a:t>asarlaridagi</a:t>
            </a:r>
            <a:r>
              <a:rPr lang="en-US" sz="2500" dirty="0"/>
              <a:t> </a:t>
            </a:r>
            <a:r>
              <a:rPr lang="en-US" sz="2500" dirty="0" err="1"/>
              <a:t>Gʻofir</a:t>
            </a:r>
            <a:r>
              <a:rPr lang="en-US" sz="2500" dirty="0"/>
              <a:t> ("Boy </a:t>
            </a:r>
            <a:r>
              <a:rPr lang="en-US" sz="2500" dirty="0" err="1"/>
              <a:t>ila</a:t>
            </a:r>
            <a:r>
              <a:rPr lang="en-US" sz="2500" dirty="0"/>
              <a:t> </a:t>
            </a:r>
            <a:r>
              <a:rPr lang="en-US" sz="2500" dirty="0" err="1"/>
              <a:t>xizmatchi</a:t>
            </a:r>
            <a:r>
              <a:rPr lang="en-US" sz="2500" dirty="0"/>
              <a:t>"), </a:t>
            </a:r>
            <a:r>
              <a:rPr lang="en-US" sz="2500" dirty="0" err="1"/>
              <a:t>Odilbek</a:t>
            </a:r>
            <a:r>
              <a:rPr lang="en-US" sz="2500" dirty="0"/>
              <a:t> ("</a:t>
            </a:r>
            <a:r>
              <a:rPr lang="en-US" sz="2500" dirty="0" err="1"/>
              <a:t>Xolisxon</a:t>
            </a:r>
            <a:r>
              <a:rPr lang="en-US" sz="2500" dirty="0"/>
              <a:t>") </a:t>
            </a:r>
            <a:r>
              <a:rPr lang="en-US" sz="2500" dirty="0" err="1"/>
              <a:t>obrazlarida</a:t>
            </a:r>
            <a:r>
              <a:rPr lang="en-US" sz="2500" dirty="0"/>
              <a:t> </a:t>
            </a:r>
            <a:r>
              <a:rPr lang="en-US" sz="2500" dirty="0" err="1"/>
              <a:t>aktyorning</a:t>
            </a:r>
            <a:r>
              <a:rPr lang="en-US" sz="2500" dirty="0"/>
              <a:t> </a:t>
            </a:r>
            <a:r>
              <a:rPr lang="en-US" sz="2500" dirty="0" err="1"/>
              <a:t>yangi</a:t>
            </a:r>
            <a:r>
              <a:rPr lang="en-US" sz="2500" dirty="0"/>
              <a:t> </a:t>
            </a:r>
            <a:r>
              <a:rPr lang="en-US" sz="2500" dirty="0" err="1"/>
              <a:t>qirralari</a:t>
            </a:r>
            <a:r>
              <a:rPr lang="en-US" sz="2500" dirty="0"/>
              <a:t> </a:t>
            </a:r>
            <a:r>
              <a:rPr lang="en-US" sz="2500" dirty="0" err="1"/>
              <a:t>ochildi</a:t>
            </a:r>
            <a:r>
              <a:rPr lang="en-US" sz="2500" dirty="0"/>
              <a:t>. </a:t>
            </a:r>
            <a:r>
              <a:rPr lang="en-US" sz="2500" dirty="0" err="1"/>
              <a:t>Urush</a:t>
            </a:r>
            <a:r>
              <a:rPr lang="en-US" sz="2500" dirty="0"/>
              <a:t> </a:t>
            </a:r>
            <a:r>
              <a:rPr lang="en-US" sz="2500" dirty="0" err="1"/>
              <a:t>yillari</a:t>
            </a:r>
            <a:r>
              <a:rPr lang="en-US" sz="2500" dirty="0"/>
              <a:t> </a:t>
            </a:r>
            <a:r>
              <a:rPr lang="en-US" sz="2500" dirty="0" err="1"/>
              <a:t>Oleko</a:t>
            </a:r>
            <a:r>
              <a:rPr lang="en-US" sz="2500" dirty="0"/>
              <a:t> </a:t>
            </a:r>
            <a:r>
              <a:rPr lang="en-US" sz="2500" dirty="0" err="1"/>
              <a:t>Dundich</a:t>
            </a:r>
            <a:r>
              <a:rPr lang="en-US" sz="2500" dirty="0"/>
              <a:t> ("</a:t>
            </a:r>
            <a:r>
              <a:rPr lang="en-US" sz="2500" dirty="0" err="1"/>
              <a:t>Oleko</a:t>
            </a:r>
            <a:r>
              <a:rPr lang="en-US" sz="2500" dirty="0"/>
              <a:t> </a:t>
            </a:r>
            <a:r>
              <a:rPr lang="en-US" sz="2500" dirty="0" err="1"/>
              <a:t>Dundich</a:t>
            </a:r>
            <a:r>
              <a:rPr lang="en-US" sz="2500" dirty="0"/>
              <a:t>"), </a:t>
            </a:r>
            <a:r>
              <a:rPr lang="en-US" sz="2500" dirty="0" err="1"/>
              <a:t>Battol</a:t>
            </a:r>
            <a:r>
              <a:rPr lang="en-US" sz="2500" dirty="0"/>
              <a:t> ("</a:t>
            </a:r>
            <a:r>
              <a:rPr lang="en-US" sz="2500" dirty="0" err="1"/>
              <a:t>Muqanna</a:t>
            </a:r>
            <a:r>
              <a:rPr lang="en-US" sz="2500" dirty="0"/>
              <a:t>"), </a:t>
            </a:r>
            <a:r>
              <a:rPr lang="en-US" sz="2500" dirty="0" err="1"/>
              <a:t>Jaloliddin</a:t>
            </a:r>
            <a:r>
              <a:rPr lang="en-US" sz="2500" dirty="0"/>
              <a:t> ("</a:t>
            </a:r>
            <a:r>
              <a:rPr lang="en-US" sz="2500" dirty="0" err="1"/>
              <a:t>Jaloliddin</a:t>
            </a:r>
            <a:r>
              <a:rPr lang="en-US" sz="2500" dirty="0"/>
              <a:t> </a:t>
            </a:r>
            <a:r>
              <a:rPr lang="en-US" sz="2500" dirty="0" err="1"/>
              <a:t>Manguberdi</a:t>
            </a:r>
            <a:r>
              <a:rPr lang="en-US" sz="2500" dirty="0"/>
              <a:t>"), </a:t>
            </a:r>
            <a:r>
              <a:rPr lang="en-US" sz="2500" dirty="0" err="1"/>
              <a:t>urushdan</a:t>
            </a:r>
            <a:r>
              <a:rPr lang="en-US" sz="2500" dirty="0"/>
              <a:t> </a:t>
            </a:r>
            <a:r>
              <a:rPr lang="en-US" sz="2500" dirty="0" err="1"/>
              <a:t>keyin</a:t>
            </a:r>
            <a:r>
              <a:rPr lang="en-US" sz="2500" dirty="0"/>
              <a:t> general Sobir </a:t>
            </a:r>
            <a:r>
              <a:rPr lang="en-US" sz="2500" dirty="0" err="1"/>
              <a:t>Rahimov</a:t>
            </a:r>
            <a:r>
              <a:rPr lang="en-US" sz="2500" dirty="0"/>
              <a:t> ("General </a:t>
            </a:r>
            <a:r>
              <a:rPr lang="en-US" sz="2500" dirty="0" err="1"/>
              <a:t>Rahimov</a:t>
            </a:r>
            <a:r>
              <a:rPr lang="en-US" sz="2500" dirty="0"/>
              <a:t>"), </a:t>
            </a:r>
            <a:r>
              <a:rPr lang="en-US" sz="2500" dirty="0" err="1"/>
              <a:t>Maksimov</a:t>
            </a:r>
            <a:r>
              <a:rPr lang="en-US" sz="2500" dirty="0"/>
              <a:t> ("</a:t>
            </a:r>
            <a:r>
              <a:rPr lang="en-US" sz="2500" dirty="0" err="1"/>
              <a:t>Dengizchilar</a:t>
            </a:r>
            <a:r>
              <a:rPr lang="en-US" sz="2500" dirty="0"/>
              <a:t> </a:t>
            </a:r>
            <a:r>
              <a:rPr lang="en-US" sz="2500" dirty="0" err="1"/>
              <a:t>uchun</a:t>
            </a:r>
            <a:r>
              <a:rPr lang="en-US" sz="2500" dirty="0"/>
              <a:t>") </a:t>
            </a:r>
            <a:r>
              <a:rPr lang="en-US" sz="2500" dirty="0" err="1"/>
              <a:t>kabi</a:t>
            </a:r>
            <a:r>
              <a:rPr lang="en-US" sz="2500" dirty="0"/>
              <a:t> </a:t>
            </a:r>
            <a:r>
              <a:rPr lang="en-US" sz="2500" dirty="0" err="1"/>
              <a:t>rollarni</a:t>
            </a:r>
            <a:r>
              <a:rPr lang="en-US" sz="2500" dirty="0"/>
              <a:t> </a:t>
            </a:r>
            <a:r>
              <a:rPr lang="en-US" sz="2500" dirty="0" err="1"/>
              <a:t>oʻynadi</a:t>
            </a:r>
            <a:r>
              <a:rPr lang="en-US" sz="2500" dirty="0"/>
              <a:t>.</a:t>
            </a:r>
            <a:endParaRPr lang="ru-RU" altLang="ru-RU" sz="25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214938"/>
          </a:xfrm>
        </p:spPr>
        <p:txBody>
          <a:bodyPr>
            <a:normAutofit/>
          </a:bodyPr>
          <a:lstStyle/>
          <a:p>
            <a:pPr algn="just"/>
            <a:r>
              <a:rPr lang="en-US" sz="2200" dirty="0" err="1"/>
              <a:t>O'zbekiston</a:t>
            </a:r>
            <a:r>
              <a:rPr lang="en-US" sz="2200" dirty="0"/>
              <a:t> </a:t>
            </a:r>
            <a:r>
              <a:rPr lang="en-US" sz="2200" dirty="0" err="1"/>
              <a:t>me'morligining</a:t>
            </a:r>
            <a:r>
              <a:rPr lang="en-US" sz="2200" dirty="0"/>
              <a:t> </a:t>
            </a:r>
            <a:r>
              <a:rPr lang="en-US" sz="2200" dirty="0" err="1"/>
              <a:t>antik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ilk </a:t>
            </a:r>
            <a:r>
              <a:rPr lang="en-US" sz="2200" dirty="0" err="1"/>
              <a:t>feodalizm</a:t>
            </a:r>
            <a:r>
              <a:rPr lang="en-US" sz="2200" dirty="0"/>
              <a:t> </a:t>
            </a:r>
            <a:r>
              <a:rPr lang="en-US" sz="2200" dirty="0" err="1"/>
              <a:t>davrlari</a:t>
            </a:r>
            <a:r>
              <a:rPr lang="en-US" sz="2200" dirty="0"/>
              <a:t> ham </a:t>
            </a:r>
            <a:r>
              <a:rPr lang="en-US" sz="2200" dirty="0" err="1"/>
              <a:t>me'moriy</a:t>
            </a:r>
            <a:r>
              <a:rPr lang="en-US" sz="2200" dirty="0"/>
              <a:t> boy </a:t>
            </a:r>
            <a:r>
              <a:rPr lang="en-US" sz="2200" dirty="0" err="1"/>
              <a:t>bo'lgan</a:t>
            </a:r>
            <a:r>
              <a:rPr lang="en-US" sz="2200" dirty="0"/>
              <a:t>. Bu </a:t>
            </a:r>
            <a:r>
              <a:rPr lang="en-US" sz="2200" dirty="0" err="1"/>
              <a:t>davrda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me'moriy</a:t>
            </a:r>
            <a:r>
              <a:rPr lang="en-US" sz="2200" dirty="0"/>
              <a:t> </a:t>
            </a:r>
            <a:r>
              <a:rPr lang="en-US" sz="2200" dirty="0" err="1"/>
              <a:t>g'oyalar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, </a:t>
            </a:r>
            <a:r>
              <a:rPr lang="en-US" sz="2200" dirty="0" err="1"/>
              <a:t>me'morlik</a:t>
            </a:r>
            <a:r>
              <a:rPr lang="en-US" sz="2200" dirty="0"/>
              <a:t> </a:t>
            </a:r>
            <a:r>
              <a:rPr lang="en-US" sz="2200" dirty="0" err="1"/>
              <a:t>majmualari</a:t>
            </a:r>
            <a:r>
              <a:rPr lang="en-US" sz="2200" dirty="0"/>
              <a:t>, </a:t>
            </a:r>
            <a:r>
              <a:rPr lang="en-US" sz="2200" dirty="0" err="1"/>
              <a:t>mavzuli</a:t>
            </a:r>
            <a:r>
              <a:rPr lang="en-US" sz="2200" dirty="0"/>
              <a:t> </a:t>
            </a:r>
            <a:r>
              <a:rPr lang="en-US" sz="2200" dirty="0" err="1"/>
              <a:t>rassomlik</a:t>
            </a:r>
            <a:r>
              <a:rPr lang="en-US" sz="2200" dirty="0"/>
              <a:t> </a:t>
            </a:r>
            <a:r>
              <a:rPr lang="en-US" sz="2200" dirty="0" err="1"/>
              <a:t>kompozitsiyalari</a:t>
            </a:r>
            <a:r>
              <a:rPr lang="en-US" sz="2200" dirty="0"/>
              <a:t>, </a:t>
            </a:r>
            <a:r>
              <a:rPr lang="en-US" sz="2200" dirty="0" err="1"/>
              <a:t>mahobatli</a:t>
            </a:r>
            <a:r>
              <a:rPr lang="en-US" sz="2200" dirty="0"/>
              <a:t> </a:t>
            </a:r>
            <a:r>
              <a:rPr lang="en-US" sz="2200" dirty="0" err="1"/>
              <a:t>haykaltaroshlik</a:t>
            </a:r>
            <a:r>
              <a:rPr lang="en-US" sz="2200" dirty="0"/>
              <a:t> </a:t>
            </a:r>
            <a:r>
              <a:rPr lang="en-US" sz="2200" dirty="0" err="1"/>
              <a:t>asarlari</a:t>
            </a:r>
            <a:r>
              <a:rPr lang="en-US" sz="2200" dirty="0"/>
              <a:t> </a:t>
            </a:r>
            <a:r>
              <a:rPr lang="en-US" sz="2200" dirty="0" err="1"/>
              <a:t>yaratildi</a:t>
            </a:r>
            <a:r>
              <a:rPr lang="en-US" sz="2200" dirty="0"/>
              <a:t>.</a:t>
            </a:r>
            <a:endParaRPr lang="ru-RU" sz="2200" dirty="0"/>
          </a:p>
          <a:p>
            <a:pPr algn="just"/>
            <a:r>
              <a:rPr lang="en-US" sz="2200" dirty="0" err="1"/>
              <a:t>Feodallarning</a:t>
            </a:r>
            <a:r>
              <a:rPr lang="en-US" sz="2200" dirty="0"/>
              <a:t> qasr-</a:t>
            </a:r>
            <a:r>
              <a:rPr lang="en-US" sz="2200" dirty="0" err="1"/>
              <a:t>qo'rg'onlari</a:t>
            </a:r>
            <a:r>
              <a:rPr lang="en-US" sz="2200" dirty="0"/>
              <a:t>, boy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yangilandi</a:t>
            </a:r>
            <a:r>
              <a:rPr lang="en-US" sz="2200" dirty="0"/>
              <a:t>. Bu </a:t>
            </a:r>
            <a:r>
              <a:rPr lang="en-US" sz="2200" dirty="0" err="1"/>
              <a:t>davr</a:t>
            </a:r>
            <a:r>
              <a:rPr lang="en-US" sz="2200" dirty="0"/>
              <a:t> </a:t>
            </a:r>
            <a:r>
              <a:rPr lang="en-US" sz="2200" dirty="0" err="1"/>
              <a:t>me'morligining</a:t>
            </a:r>
            <a:r>
              <a:rPr lang="en-US" sz="2200" dirty="0"/>
              <a:t> </a:t>
            </a:r>
            <a:r>
              <a:rPr lang="en-US" sz="2200" dirty="0" err="1"/>
              <a:t>o'ziga</a:t>
            </a:r>
            <a:r>
              <a:rPr lang="en-US" sz="2200" dirty="0"/>
              <a:t> </a:t>
            </a:r>
            <a:r>
              <a:rPr lang="en-US" sz="2200" dirty="0" err="1"/>
              <a:t>xos</a:t>
            </a:r>
            <a:r>
              <a:rPr lang="en-US" sz="2200" dirty="0"/>
              <a:t> </a:t>
            </a:r>
            <a:r>
              <a:rPr lang="en-US" sz="2200" dirty="0" err="1"/>
              <a:t>tomonlari</a:t>
            </a:r>
            <a:r>
              <a:rPr lang="en-US" sz="2200" dirty="0"/>
              <a:t> </a:t>
            </a:r>
            <a:r>
              <a:rPr lang="en-US" sz="2200" dirty="0" err="1"/>
              <a:t>qo'rg'on-qasrlar</a:t>
            </a:r>
            <a:r>
              <a:rPr lang="en-US" sz="2200" dirty="0"/>
              <a:t> — </a:t>
            </a:r>
            <a:r>
              <a:rPr lang="en-US" sz="2200" dirty="0" err="1"/>
              <a:t>ko'shklar</a:t>
            </a:r>
            <a:r>
              <a:rPr lang="en-US" sz="2200" dirty="0"/>
              <a:t> </a:t>
            </a:r>
            <a:r>
              <a:rPr lang="en-US" sz="2200" dirty="0" err="1"/>
              <a:t>qurilishida</a:t>
            </a:r>
            <a:r>
              <a:rPr lang="en-US" sz="2200" dirty="0"/>
              <a:t> </a:t>
            </a:r>
            <a:r>
              <a:rPr lang="en-US" sz="2200" dirty="0" err="1"/>
              <a:t>sezilarli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. Bu </a:t>
            </a:r>
            <a:r>
              <a:rPr lang="en-US" sz="2200" dirty="0" err="1"/>
              <a:t>qo'rg'on-qasrlar</a:t>
            </a:r>
            <a:r>
              <a:rPr lang="en-US" sz="2200" dirty="0"/>
              <a:t> </a:t>
            </a:r>
            <a:r>
              <a:rPr lang="en-US" sz="2200" dirty="0" err="1"/>
              <a:t>awalgi</a:t>
            </a:r>
            <a:r>
              <a:rPr lang="en-US" sz="2200" dirty="0"/>
              <a:t> </a:t>
            </a:r>
            <a:r>
              <a:rPr lang="en-US" sz="2200" dirty="0" err="1"/>
              <a:t>badiiy-madaniy</a:t>
            </a:r>
            <a:r>
              <a:rPr lang="en-US" sz="2200" dirty="0"/>
              <a:t> </a:t>
            </a:r>
            <a:r>
              <a:rPr lang="en-US" sz="2200" dirty="0" err="1"/>
              <a:t>markazlardan</a:t>
            </a:r>
            <a:r>
              <a:rPr lang="en-US" sz="2200" dirty="0"/>
              <a:t> </a:t>
            </a:r>
            <a:r>
              <a:rPr lang="en-US" sz="2200" dirty="0" err="1"/>
              <a:t>birmuncha</a:t>
            </a:r>
            <a:r>
              <a:rPr lang="en-US" sz="2200" dirty="0"/>
              <a:t> </a:t>
            </a:r>
            <a:r>
              <a:rPr lang="en-US" sz="2200" dirty="0" err="1"/>
              <a:t>chekkada</a:t>
            </a:r>
            <a:r>
              <a:rPr lang="en-US" sz="2200" dirty="0"/>
              <a:t> </a:t>
            </a:r>
            <a:r>
              <a:rPr lang="en-US" sz="2200" dirty="0" err="1"/>
              <a:t>bo'lib</a:t>
            </a:r>
            <a:r>
              <a:rPr lang="en-US" sz="2200" dirty="0"/>
              <a:t>, </a:t>
            </a:r>
            <a:r>
              <a:rPr lang="en-US" sz="2200" dirty="0" err="1"/>
              <a:t>asosan</a:t>
            </a:r>
            <a:r>
              <a:rPr lang="en-US" sz="2200" dirty="0"/>
              <a:t>, </a:t>
            </a:r>
            <a:r>
              <a:rPr lang="en-US" sz="2200" dirty="0" err="1"/>
              <a:t>dehqon-feodallarning</a:t>
            </a:r>
            <a:r>
              <a:rPr lang="en-US" sz="2200" dirty="0"/>
              <a:t> </a:t>
            </a:r>
            <a:r>
              <a:rPr lang="en-US" sz="2200" dirty="0" err="1"/>
              <a:t>turarjoyi</a:t>
            </a:r>
            <a:r>
              <a:rPr lang="en-US" sz="2200" dirty="0"/>
              <a:t> </a:t>
            </a:r>
            <a:r>
              <a:rPr lang="en-US" sz="2200" dirty="0" err="1"/>
              <a:t>sifatida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. Bu </a:t>
            </a:r>
            <a:r>
              <a:rPr lang="en-US" sz="2200" dirty="0" err="1"/>
              <a:t>qo'rg'onlar</a:t>
            </a:r>
            <a:r>
              <a:rPr lang="en-US" sz="2200" dirty="0"/>
              <a:t> </a:t>
            </a:r>
            <a:r>
              <a:rPr lang="en-US" sz="2200" dirty="0" err="1"/>
              <a:t>mustahkam</a:t>
            </a:r>
            <a:r>
              <a:rPr lang="en-US" sz="2200" dirty="0"/>
              <a:t> </a:t>
            </a:r>
            <a:r>
              <a:rPr lang="en-US" sz="2200" dirty="0" err="1"/>
              <a:t>devorlar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o'ralgan</a:t>
            </a:r>
            <a:r>
              <a:rPr lang="en-US" sz="2200" dirty="0"/>
              <a:t>. Shu </a:t>
            </a:r>
            <a:r>
              <a:rPr lang="en-US" sz="2200" dirty="0" err="1"/>
              <a:t>qo'rg'on-qasrlar</a:t>
            </a:r>
            <a:r>
              <a:rPr lang="en-US" sz="2200" dirty="0"/>
              <a:t> </a:t>
            </a:r>
            <a:r>
              <a:rPr lang="en-US" sz="2200" dirty="0" err="1"/>
              <a:t>atrofida</a:t>
            </a:r>
            <a:r>
              <a:rPr lang="en-US" sz="2200" dirty="0"/>
              <a:t> </a:t>
            </a:r>
            <a:r>
              <a:rPr lang="en-US" sz="2200" dirty="0" err="1"/>
              <a:t>keyinchalik</a:t>
            </a:r>
            <a:r>
              <a:rPr lang="en-US" sz="2200" dirty="0"/>
              <a:t> </a:t>
            </a:r>
            <a:r>
              <a:rPr lang="en-US" sz="2200" dirty="0" err="1"/>
              <a:t>turarjoylar</a:t>
            </a:r>
            <a:r>
              <a:rPr lang="en-US" sz="2200" dirty="0"/>
              <a:t>, </a:t>
            </a:r>
            <a:r>
              <a:rPr lang="en-US" sz="2200" dirty="0" err="1"/>
              <a:t>bozorlar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bo'la</a:t>
            </a:r>
            <a:r>
              <a:rPr lang="en-US" sz="2200" dirty="0"/>
              <a:t> </a:t>
            </a:r>
            <a:r>
              <a:rPr lang="en-US" sz="2200" dirty="0" err="1"/>
              <a:t>borgan</a:t>
            </a:r>
            <a:r>
              <a:rPr lang="en-US" sz="2200" dirty="0"/>
              <a:t>. </a:t>
            </a:r>
            <a:r>
              <a:rPr lang="en-US" sz="2200" dirty="0" err="1"/>
              <a:t>Vaqt</a:t>
            </a:r>
            <a:r>
              <a:rPr lang="en-US" sz="2200" dirty="0"/>
              <a:t> </a:t>
            </a:r>
            <a:r>
              <a:rPr lang="en-US" sz="2200" dirty="0" err="1"/>
              <a:t>o'tishi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ana</a:t>
            </a:r>
            <a:r>
              <a:rPr lang="en-US" sz="2200" dirty="0"/>
              <a:t> </a:t>
            </a:r>
            <a:r>
              <a:rPr lang="en-US" sz="2200" dirty="0" err="1"/>
              <a:t>shu</a:t>
            </a:r>
            <a:r>
              <a:rPr lang="en-US" sz="2200" dirty="0"/>
              <a:t> </a:t>
            </a:r>
            <a:r>
              <a:rPr lang="en-US" sz="2200" dirty="0" err="1"/>
              <a:t>yerlar</a:t>
            </a:r>
            <a:r>
              <a:rPr lang="en-US" sz="2200" dirty="0"/>
              <a:t> ham </a:t>
            </a:r>
            <a:r>
              <a:rPr lang="en-US" sz="2200" dirty="0" err="1"/>
              <a:t>qalin</a:t>
            </a:r>
            <a:r>
              <a:rPr lang="en-US" sz="2200" dirty="0"/>
              <a:t> </a:t>
            </a:r>
            <a:r>
              <a:rPr lang="en-US" sz="2200" dirty="0" err="1"/>
              <a:t>devorlar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aylantirib</a:t>
            </a:r>
            <a:r>
              <a:rPr lang="en-US" sz="2200" dirty="0"/>
              <a:t> </a:t>
            </a:r>
            <a:r>
              <a:rPr lang="en-US" sz="2200" dirty="0" err="1"/>
              <a:t>o'rab</a:t>
            </a:r>
            <a:r>
              <a:rPr lang="en-US" sz="2200" dirty="0"/>
              <a:t> </a:t>
            </a:r>
            <a:r>
              <a:rPr lang="en-US" sz="2200" dirty="0" err="1"/>
              <a:t>olina</a:t>
            </a:r>
            <a:r>
              <a:rPr lang="en-US" sz="2200" dirty="0"/>
              <a:t> </a:t>
            </a:r>
            <a:r>
              <a:rPr lang="en-US" sz="2200" dirty="0" err="1"/>
              <a:t>boshlangan</a:t>
            </a:r>
            <a:r>
              <a:rPr lang="en-US" sz="2200" dirty="0"/>
              <a:t>.</a:t>
            </a:r>
            <a:endParaRPr lang="ru-RU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214938"/>
          </a:xfrm>
        </p:spPr>
        <p:txBody>
          <a:bodyPr>
            <a:normAutofit/>
          </a:bodyPr>
          <a:lstStyle/>
          <a:p>
            <a:pPr algn="just"/>
            <a:r>
              <a:rPr lang="en-US" sz="2500" dirty="0" err="1"/>
              <a:t>Keyinchalik</a:t>
            </a:r>
            <a:r>
              <a:rPr lang="en-US" sz="2500" dirty="0"/>
              <a:t> </a:t>
            </a:r>
            <a:r>
              <a:rPr lang="en-US" sz="2500" dirty="0" err="1"/>
              <a:t>romantik</a:t>
            </a:r>
            <a:r>
              <a:rPr lang="en-US" sz="2500" dirty="0"/>
              <a:t> </a:t>
            </a:r>
            <a:r>
              <a:rPr lang="en-US" sz="2500" dirty="0" err="1"/>
              <a:t>aktyor</a:t>
            </a:r>
            <a:r>
              <a:rPr lang="en-US" sz="2500" dirty="0"/>
              <a:t>, </a:t>
            </a:r>
            <a:r>
              <a:rPr lang="en-US" sz="2500" dirty="0" err="1"/>
              <a:t>fojiaviy</a:t>
            </a:r>
            <a:r>
              <a:rPr lang="en-US" sz="2500" dirty="0"/>
              <a:t> </a:t>
            </a:r>
            <a:r>
              <a:rPr lang="en-US" sz="2500" dirty="0" err="1"/>
              <a:t>rollarning</a:t>
            </a:r>
            <a:r>
              <a:rPr lang="en-US" sz="2500" dirty="0"/>
              <a:t> </a:t>
            </a:r>
            <a:r>
              <a:rPr lang="en-US" sz="2500" dirty="0" err="1"/>
              <a:t>mohir</a:t>
            </a:r>
            <a:r>
              <a:rPr lang="en-US" sz="2500" dirty="0"/>
              <a:t> </a:t>
            </a:r>
            <a:r>
              <a:rPr lang="en-US" sz="2500" dirty="0" err="1"/>
              <a:t>ustasi</a:t>
            </a:r>
            <a:r>
              <a:rPr lang="en-US" sz="2500" dirty="0"/>
              <a:t> </a:t>
            </a:r>
            <a:r>
              <a:rPr lang="en-US" sz="2500" dirty="0" err="1"/>
              <a:t>sifatida</a:t>
            </a:r>
            <a:r>
              <a:rPr lang="en-US" sz="2500" dirty="0"/>
              <a:t> </a:t>
            </a:r>
            <a:r>
              <a:rPr lang="en-US" sz="2500" dirty="0" err="1"/>
              <a:t>shuhrat</a:t>
            </a:r>
            <a:r>
              <a:rPr lang="en-US" sz="2500" dirty="0"/>
              <a:t> </a:t>
            </a:r>
            <a:r>
              <a:rPr lang="en-US" sz="2500" dirty="0" err="1"/>
              <a:t>qozonib</a:t>
            </a:r>
            <a:r>
              <a:rPr lang="en-US" sz="2500" dirty="0"/>
              <a:t>, </a:t>
            </a:r>
            <a:r>
              <a:rPr lang="en-US" sz="2500" dirty="0" err="1"/>
              <a:t>chuqur</a:t>
            </a:r>
            <a:r>
              <a:rPr lang="en-US" sz="2500" dirty="0"/>
              <a:t> </a:t>
            </a:r>
            <a:r>
              <a:rPr lang="en-US" sz="2500" dirty="0" err="1"/>
              <a:t>falsafiy</a:t>
            </a:r>
            <a:r>
              <a:rPr lang="en-US" sz="2500" dirty="0"/>
              <a:t> </a:t>
            </a:r>
            <a:r>
              <a:rPr lang="en-US" sz="2500" dirty="0" err="1"/>
              <a:t>mazmunga</a:t>
            </a:r>
            <a:r>
              <a:rPr lang="en-US" sz="2500" dirty="0"/>
              <a:t> </a:t>
            </a:r>
            <a:r>
              <a:rPr lang="en-US" sz="2500" dirty="0" err="1"/>
              <a:t>ega</a:t>
            </a:r>
            <a:r>
              <a:rPr lang="en-US" sz="2500" dirty="0"/>
              <a:t> </a:t>
            </a:r>
            <a:r>
              <a:rPr lang="en-US" sz="2500" dirty="0" err="1"/>
              <a:t>boʻlgan</a:t>
            </a:r>
            <a:r>
              <a:rPr lang="en-US" sz="2500" dirty="0"/>
              <a:t> </a:t>
            </a:r>
            <a:r>
              <a:rPr lang="en-US" sz="2500" dirty="0" err="1"/>
              <a:t>obrazlar</a:t>
            </a:r>
            <a:r>
              <a:rPr lang="en-US" sz="2500" dirty="0"/>
              <a:t> </a:t>
            </a:r>
            <a:r>
              <a:rPr lang="en-US" sz="2500" dirty="0" err="1"/>
              <a:t>yaratdi</a:t>
            </a:r>
            <a:r>
              <a:rPr lang="en-US" sz="2500" dirty="0"/>
              <a:t>: Hamlet, Romeo, Brut ("Hamlet", "Romeo </a:t>
            </a:r>
            <a:r>
              <a:rPr lang="en-US" sz="2500" dirty="0" err="1"/>
              <a:t>va</a:t>
            </a:r>
            <a:r>
              <a:rPr lang="en-US" sz="2500" dirty="0"/>
              <a:t> </a:t>
            </a:r>
            <a:r>
              <a:rPr lang="en-US" sz="2500" dirty="0" err="1"/>
              <a:t>Julyetta</a:t>
            </a:r>
            <a:r>
              <a:rPr lang="en-US" sz="2500" dirty="0"/>
              <a:t>", "Yuliy </a:t>
            </a:r>
            <a:r>
              <a:rPr lang="en-US" sz="2500" dirty="0" err="1"/>
              <a:t>Sezar</a:t>
            </a:r>
            <a:r>
              <a:rPr lang="en-US" sz="2500" dirty="0"/>
              <a:t>"), </a:t>
            </a:r>
            <a:r>
              <a:rPr lang="en-US" sz="2500" dirty="0" err="1"/>
              <a:t>Voynitskiy</a:t>
            </a:r>
            <a:r>
              <a:rPr lang="en-US" sz="2500" dirty="0"/>
              <a:t> ("Vanya </a:t>
            </a:r>
            <a:r>
              <a:rPr lang="en-US" sz="2500" dirty="0" err="1"/>
              <a:t>togʻa</a:t>
            </a:r>
            <a:r>
              <a:rPr lang="en-US" sz="2500" dirty="0"/>
              <a:t>"), </a:t>
            </a:r>
            <a:r>
              <a:rPr lang="en-US" sz="2500" dirty="0" err="1"/>
              <a:t>Mirzo</a:t>
            </a:r>
            <a:r>
              <a:rPr lang="en-US" sz="2500" dirty="0"/>
              <a:t> </a:t>
            </a:r>
            <a:r>
              <a:rPr lang="en-US" sz="2500" dirty="0" err="1"/>
              <a:t>Ulugʻbek</a:t>
            </a:r>
            <a:r>
              <a:rPr lang="en-US" sz="2500" dirty="0"/>
              <a:t> ("</a:t>
            </a:r>
            <a:r>
              <a:rPr lang="en-US" sz="2500" dirty="0" err="1"/>
              <a:t>Mirzo</a:t>
            </a:r>
            <a:r>
              <a:rPr lang="en-US" sz="2500" dirty="0"/>
              <a:t> </a:t>
            </a:r>
            <a:r>
              <a:rPr lang="en-US" sz="2500" dirty="0" err="1"/>
              <a:t>Ulugʻbek</a:t>
            </a:r>
            <a:r>
              <a:rPr lang="en-US" sz="2500" dirty="0"/>
              <a:t>"), </a:t>
            </a:r>
            <a:r>
              <a:rPr lang="en-US" sz="2500" dirty="0" err="1"/>
              <a:t>shoh</a:t>
            </a:r>
            <a:r>
              <a:rPr lang="en-US" sz="2500" dirty="0"/>
              <a:t> </a:t>
            </a:r>
            <a:r>
              <a:rPr lang="en-US" sz="2500" dirty="0" err="1"/>
              <a:t>Edip</a:t>
            </a:r>
            <a:r>
              <a:rPr lang="en-US" sz="2500" dirty="0"/>
              <a:t> ("</a:t>
            </a:r>
            <a:r>
              <a:rPr lang="en-US" sz="2500" dirty="0" err="1"/>
              <a:t>Shoh</a:t>
            </a:r>
            <a:r>
              <a:rPr lang="en-US" sz="2500" dirty="0"/>
              <a:t> </a:t>
            </a:r>
            <a:r>
              <a:rPr lang="en-US" sz="2500" dirty="0" err="1"/>
              <a:t>Edip</a:t>
            </a:r>
            <a:r>
              <a:rPr lang="en-US" sz="2500" dirty="0"/>
              <a:t>"), </a:t>
            </a:r>
            <a:r>
              <a:rPr lang="en-US" sz="2500" dirty="0" err="1"/>
              <a:t>Sulaymon</a:t>
            </a:r>
            <a:r>
              <a:rPr lang="en-US" sz="2500" dirty="0"/>
              <a:t> </a:t>
            </a:r>
            <a:r>
              <a:rPr lang="en-US" sz="2500" dirty="0" err="1"/>
              <a:t>ota</a:t>
            </a:r>
            <a:r>
              <a:rPr lang="en-US" sz="2500" dirty="0"/>
              <a:t> ("</a:t>
            </a:r>
            <a:r>
              <a:rPr lang="en-US" sz="2500" dirty="0" err="1"/>
              <a:t>Qiyomat</a:t>
            </a:r>
            <a:r>
              <a:rPr lang="en-US" sz="2500" dirty="0"/>
              <a:t> </a:t>
            </a:r>
            <a:r>
              <a:rPr lang="en-US" sz="2500" dirty="0" err="1"/>
              <a:t>qarz</a:t>
            </a:r>
            <a:r>
              <a:rPr lang="en-US" sz="2500" dirty="0"/>
              <a:t>") </a:t>
            </a:r>
            <a:r>
              <a:rPr lang="en-US" sz="2500" dirty="0" err="1"/>
              <a:t>va</a:t>
            </a:r>
            <a:r>
              <a:rPr lang="en-US" sz="2500" dirty="0"/>
              <a:t> </a:t>
            </a:r>
            <a:r>
              <a:rPr lang="en-US" sz="2500" dirty="0" err="1"/>
              <a:t>boshqa</a:t>
            </a:r>
            <a:r>
              <a:rPr lang="en-US" sz="2500" dirty="0"/>
              <a:t> </a:t>
            </a:r>
            <a:r>
              <a:rPr lang="en-US" sz="2500" dirty="0" err="1"/>
              <a:t>gʻoyaviy</a:t>
            </a:r>
            <a:r>
              <a:rPr lang="en-US" sz="2500" dirty="0"/>
              <a:t>, </a:t>
            </a:r>
            <a:r>
              <a:rPr lang="en-US" sz="2500" dirty="0" err="1"/>
              <a:t>psixologik</a:t>
            </a:r>
            <a:r>
              <a:rPr lang="en-US" sz="2500" dirty="0"/>
              <a:t> </a:t>
            </a:r>
            <a:r>
              <a:rPr lang="en-US" sz="2500" dirty="0" err="1"/>
              <a:t>va</a:t>
            </a:r>
            <a:r>
              <a:rPr lang="en-US" sz="2500" dirty="0"/>
              <a:t> </a:t>
            </a:r>
            <a:r>
              <a:rPr lang="en-US" sz="2500" dirty="0" err="1"/>
              <a:t>plastik</a:t>
            </a:r>
            <a:r>
              <a:rPr lang="en-US" sz="2500" dirty="0"/>
              <a:t> </a:t>
            </a:r>
            <a:r>
              <a:rPr lang="en-US" sz="2500" dirty="0" err="1"/>
              <a:t>jihatdan</a:t>
            </a:r>
            <a:r>
              <a:rPr lang="en-US" sz="2500" dirty="0"/>
              <a:t> </a:t>
            </a:r>
            <a:r>
              <a:rPr lang="en-US" sz="2500" dirty="0" err="1"/>
              <a:t>toʻlaqonli</a:t>
            </a:r>
            <a:r>
              <a:rPr lang="en-US" sz="2500" dirty="0"/>
              <a:t>, </a:t>
            </a:r>
            <a:r>
              <a:rPr lang="en-US" sz="2500" dirty="0" err="1"/>
              <a:t>romantik</a:t>
            </a:r>
            <a:r>
              <a:rPr lang="en-US" sz="2500" dirty="0"/>
              <a:t> </a:t>
            </a:r>
            <a:r>
              <a:rPr lang="en-US" sz="2500" dirty="0" err="1"/>
              <a:t>hissiyoti</a:t>
            </a:r>
            <a:r>
              <a:rPr lang="en-US" sz="2500" dirty="0"/>
              <a:t>, </a:t>
            </a:r>
            <a:r>
              <a:rPr lang="en-US" sz="2500" dirty="0" err="1"/>
              <a:t>koʻtarinkiligi</a:t>
            </a:r>
            <a:r>
              <a:rPr lang="en-US" sz="2500" dirty="0"/>
              <a:t> </a:t>
            </a:r>
            <a:r>
              <a:rPr lang="en-US" sz="2500" dirty="0" err="1"/>
              <a:t>bilan</a:t>
            </a:r>
            <a:r>
              <a:rPr lang="en-US" sz="2500" dirty="0"/>
              <a:t> </a:t>
            </a:r>
            <a:r>
              <a:rPr lang="en-US" sz="2500" dirty="0" err="1"/>
              <a:t>ajralib</a:t>
            </a:r>
            <a:r>
              <a:rPr lang="en-US" sz="2500" dirty="0"/>
              <a:t> </a:t>
            </a:r>
            <a:r>
              <a:rPr lang="en-US" sz="2500" dirty="0" err="1"/>
              <a:t>turadigan</a:t>
            </a:r>
            <a:r>
              <a:rPr lang="en-US" sz="2500" dirty="0"/>
              <a:t> monumental </a:t>
            </a:r>
            <a:r>
              <a:rPr lang="en-US" sz="2500" dirty="0" err="1"/>
              <a:t>fojiaviy</a:t>
            </a:r>
            <a:r>
              <a:rPr lang="en-US" sz="2500" dirty="0"/>
              <a:t> </a:t>
            </a:r>
            <a:r>
              <a:rPr lang="en-US" sz="2500" dirty="0" err="1"/>
              <a:t>rollardir</a:t>
            </a:r>
            <a:r>
              <a:rPr lang="en-US" sz="2500" dirty="0"/>
              <a:t>. </a:t>
            </a:r>
            <a:r>
              <a:rPr lang="en-US" sz="2500" dirty="0" err="1"/>
              <a:t>Ayniqsa</a:t>
            </a:r>
            <a:r>
              <a:rPr lang="en-US" sz="2500" dirty="0"/>
              <a:t> </a:t>
            </a:r>
            <a:r>
              <a:rPr lang="en-US" sz="2500" dirty="0" err="1"/>
              <a:t>Shoh</a:t>
            </a:r>
            <a:r>
              <a:rPr lang="en-US" sz="2500" dirty="0"/>
              <a:t> </a:t>
            </a:r>
            <a:r>
              <a:rPr lang="en-US" sz="2500" dirty="0" err="1"/>
              <a:t>Edip</a:t>
            </a:r>
            <a:r>
              <a:rPr lang="en-US" sz="2500" dirty="0"/>
              <a:t> </a:t>
            </a:r>
            <a:r>
              <a:rPr lang="en-US" sz="2500" dirty="0" err="1"/>
              <a:t>roli</a:t>
            </a:r>
            <a:r>
              <a:rPr lang="en-US" sz="2500" dirty="0"/>
              <a:t> </a:t>
            </a:r>
            <a:r>
              <a:rPr lang="en-US" sz="2500" dirty="0" err="1"/>
              <a:t>bilan</a:t>
            </a:r>
            <a:r>
              <a:rPr lang="en-US" sz="2500" dirty="0"/>
              <a:t> B. </a:t>
            </a:r>
            <a:r>
              <a:rPr lang="en-US" sz="2500" dirty="0" err="1"/>
              <a:t>sahnada</a:t>
            </a:r>
            <a:r>
              <a:rPr lang="en-US" sz="2500" dirty="0"/>
              <a:t> </a:t>
            </a:r>
            <a:r>
              <a:rPr lang="en-US" sz="2500" dirty="0" err="1"/>
              <a:t>katta</a:t>
            </a:r>
            <a:r>
              <a:rPr lang="en-US" sz="2500" dirty="0"/>
              <a:t> </a:t>
            </a:r>
            <a:r>
              <a:rPr lang="en-US" sz="2500" dirty="0" err="1"/>
              <a:t>iz</a:t>
            </a:r>
            <a:r>
              <a:rPr lang="en-US" sz="2500" dirty="0"/>
              <a:t> </a:t>
            </a:r>
            <a:r>
              <a:rPr lang="en-US" sz="2500" dirty="0" err="1"/>
              <a:t>qoldirdi</a:t>
            </a:r>
            <a:r>
              <a:rPr lang="en-US" sz="2500" dirty="0"/>
              <a:t>.</a:t>
            </a:r>
            <a:endParaRPr lang="ru-RU" sz="2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300" dirty="0" err="1"/>
              <a:t>Undagi</a:t>
            </a:r>
            <a:r>
              <a:rPr lang="en-US" sz="2300" dirty="0"/>
              <a:t> </a:t>
            </a:r>
            <a:r>
              <a:rPr lang="en-US" sz="2300" dirty="0" err="1"/>
              <a:t>tashvish</a:t>
            </a:r>
            <a:r>
              <a:rPr lang="en-US" sz="2300" dirty="0"/>
              <a:t>, </a:t>
            </a:r>
            <a:r>
              <a:rPr lang="en-US" sz="2300" dirty="0" err="1"/>
              <a:t>dard</a:t>
            </a:r>
            <a:r>
              <a:rPr lang="en-US" sz="2300" dirty="0"/>
              <a:t>, </a:t>
            </a:r>
            <a:r>
              <a:rPr lang="en-US" sz="2300" dirty="0" err="1"/>
              <a:t>iztirob</a:t>
            </a:r>
            <a:r>
              <a:rPr lang="en-US" sz="2300" dirty="0"/>
              <a:t>, </a:t>
            </a:r>
            <a:r>
              <a:rPr lang="en-US" sz="2300" dirty="0" err="1"/>
              <a:t>tugʻyon</a:t>
            </a:r>
            <a:r>
              <a:rPr lang="en-US" sz="2300" dirty="0"/>
              <a:t> </a:t>
            </a:r>
            <a:r>
              <a:rPr lang="en-US" sz="2300" dirty="0" err="1"/>
              <a:t>sahnamasahna</a:t>
            </a:r>
            <a:r>
              <a:rPr lang="en-US" sz="2300" dirty="0"/>
              <a:t> </a:t>
            </a:r>
            <a:r>
              <a:rPr lang="en-US" sz="2300" dirty="0" err="1"/>
              <a:t>kuchayib</a:t>
            </a:r>
            <a:r>
              <a:rPr lang="en-US" sz="2300" dirty="0"/>
              <a:t> </a:t>
            </a:r>
            <a:r>
              <a:rPr lang="en-US" sz="2300" dirty="0" err="1"/>
              <a:t>boradi</a:t>
            </a:r>
            <a:r>
              <a:rPr lang="en-US" sz="2300" dirty="0"/>
              <a:t>. </a:t>
            </a:r>
            <a:r>
              <a:rPr lang="en-US" sz="2300" dirty="0" err="1"/>
              <a:t>Aktyor</a:t>
            </a:r>
            <a:r>
              <a:rPr lang="en-US" sz="2300" dirty="0"/>
              <a:t> </a:t>
            </a:r>
            <a:r>
              <a:rPr lang="en-US" sz="2300" dirty="0" err="1"/>
              <a:t>bunday</a:t>
            </a:r>
            <a:r>
              <a:rPr lang="en-US" sz="2300" dirty="0"/>
              <a:t> </a:t>
            </a:r>
            <a:r>
              <a:rPr lang="en-US" sz="2300" dirty="0" err="1"/>
              <a:t>kuchli</a:t>
            </a:r>
            <a:r>
              <a:rPr lang="en-US" sz="2300" dirty="0"/>
              <a:t> </a:t>
            </a:r>
            <a:r>
              <a:rPr lang="en-US" sz="2300" dirty="0" err="1"/>
              <a:t>dramatizmga</a:t>
            </a:r>
            <a:r>
              <a:rPr lang="en-US" sz="2300" dirty="0"/>
              <a:t>, </a:t>
            </a:r>
            <a:r>
              <a:rPr lang="en-US" sz="2300" dirty="0" err="1"/>
              <a:t>fojiaviylikka</a:t>
            </a:r>
            <a:r>
              <a:rPr lang="en-US" sz="2300" dirty="0"/>
              <a:t> </a:t>
            </a:r>
            <a:r>
              <a:rPr lang="en-US" sz="2300" dirty="0" err="1"/>
              <a:t>ichki</a:t>
            </a:r>
            <a:r>
              <a:rPr lang="en-US" sz="2300" dirty="0"/>
              <a:t> </a:t>
            </a:r>
            <a:r>
              <a:rPr lang="en-US" sz="2300" dirty="0" err="1"/>
              <a:t>kechinmalar</a:t>
            </a:r>
            <a:r>
              <a:rPr lang="en-US" sz="2300" dirty="0"/>
              <a:t>, </a:t>
            </a:r>
            <a:r>
              <a:rPr lang="en-US" sz="2300" dirty="0" err="1"/>
              <a:t>bosiq</a:t>
            </a:r>
            <a:r>
              <a:rPr lang="en-US" sz="2300" dirty="0"/>
              <a:t> </a:t>
            </a:r>
            <a:r>
              <a:rPr lang="en-US" sz="2300" dirty="0" err="1"/>
              <a:t>harakatlar</a:t>
            </a:r>
            <a:r>
              <a:rPr lang="en-US" sz="2300" dirty="0"/>
              <a:t>, </a:t>
            </a:r>
            <a:r>
              <a:rPr lang="en-US" sz="2300" dirty="0" err="1"/>
              <a:t>xilmaxil</a:t>
            </a:r>
            <a:r>
              <a:rPr lang="en-US" sz="2300" dirty="0"/>
              <a:t> </a:t>
            </a:r>
            <a:r>
              <a:rPr lang="en-US" sz="2300" dirty="0" err="1"/>
              <a:t>maʼnolarni</a:t>
            </a:r>
            <a:r>
              <a:rPr lang="en-US" sz="2300" dirty="0"/>
              <a:t> </a:t>
            </a:r>
            <a:r>
              <a:rPr lang="en-US" sz="2300" dirty="0" err="1"/>
              <a:t>anglatuvchi</a:t>
            </a:r>
            <a:r>
              <a:rPr lang="en-US" sz="2300" dirty="0"/>
              <a:t> </a:t>
            </a:r>
            <a:r>
              <a:rPr lang="en-US" sz="2300" dirty="0" err="1"/>
              <a:t>boqishlar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kuzatishlar</a:t>
            </a:r>
            <a:r>
              <a:rPr lang="en-US" sz="2300" dirty="0"/>
              <a:t>, </a:t>
            </a:r>
            <a:r>
              <a:rPr lang="en-US" sz="2300" dirty="0" err="1"/>
              <a:t>oʻziga</a:t>
            </a:r>
            <a:r>
              <a:rPr lang="en-US" sz="2300" dirty="0"/>
              <a:t> </a:t>
            </a:r>
            <a:r>
              <a:rPr lang="en-US" sz="2300" dirty="0" err="1"/>
              <a:t>xos</a:t>
            </a:r>
            <a:r>
              <a:rPr lang="en-US" sz="2300" dirty="0"/>
              <a:t> </a:t>
            </a:r>
            <a:r>
              <a:rPr lang="en-US" sz="2300" dirty="0" err="1"/>
              <a:t>dardli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musiqaviy</a:t>
            </a:r>
            <a:r>
              <a:rPr lang="en-US" sz="2300" dirty="0"/>
              <a:t> </a:t>
            </a:r>
            <a:r>
              <a:rPr lang="en-US" sz="2300" dirty="0" err="1"/>
              <a:t>nutqtufayli</a:t>
            </a:r>
            <a:r>
              <a:rPr lang="en-US" sz="2300" dirty="0"/>
              <a:t> </a:t>
            </a:r>
            <a:r>
              <a:rPr lang="en-US" sz="2300" dirty="0" err="1"/>
              <a:t>erishdi</a:t>
            </a:r>
            <a:r>
              <a:rPr lang="en-US" sz="2300" dirty="0"/>
              <a:t>. </a:t>
            </a:r>
            <a:r>
              <a:rPr lang="en-US" sz="2300" dirty="0" err="1"/>
              <a:t>Edip</a:t>
            </a:r>
            <a:r>
              <a:rPr lang="en-US" sz="2300" dirty="0"/>
              <a:t> </a:t>
            </a:r>
            <a:r>
              <a:rPr lang="en-US" sz="2300" dirty="0" err="1"/>
              <a:t>rolida</a:t>
            </a:r>
            <a:r>
              <a:rPr lang="en-US" sz="2300" dirty="0"/>
              <a:t> </a:t>
            </a:r>
            <a:r>
              <a:rPr lang="en-US" sz="2300" dirty="0" err="1"/>
              <a:t>aktyorlik</a:t>
            </a:r>
            <a:r>
              <a:rPr lang="en-US" sz="2300" dirty="0"/>
              <a:t> </a:t>
            </a:r>
            <a:r>
              <a:rPr lang="en-US" sz="2300" dirty="0" err="1"/>
              <a:t>sanʼatidagi</a:t>
            </a:r>
            <a:r>
              <a:rPr lang="en-US" sz="2300" dirty="0"/>
              <a:t> </a:t>
            </a:r>
            <a:r>
              <a:rPr lang="en-US" sz="2300" dirty="0" err="1"/>
              <a:t>intellektuallik</a:t>
            </a:r>
            <a:r>
              <a:rPr lang="en-US" sz="2300" dirty="0"/>
              <a:t>, </a:t>
            </a:r>
            <a:r>
              <a:rPr lang="en-US" sz="2300" dirty="0" err="1"/>
              <a:t>emotsionallik</a:t>
            </a:r>
            <a:r>
              <a:rPr lang="en-US" sz="2300" dirty="0"/>
              <a:t>, </a:t>
            </a:r>
            <a:r>
              <a:rPr lang="en-US" sz="2300" dirty="0" err="1"/>
              <a:t>romantik</a:t>
            </a:r>
            <a:r>
              <a:rPr lang="en-US" sz="2300" dirty="0"/>
              <a:t> </a:t>
            </a:r>
            <a:r>
              <a:rPr lang="en-US" sz="2300" dirty="0" err="1"/>
              <a:t>joʻshqinlikni</a:t>
            </a:r>
            <a:r>
              <a:rPr lang="en-US" sz="2300" dirty="0"/>
              <a:t> </a:t>
            </a:r>
            <a:r>
              <a:rPr lang="en-US" sz="2300" dirty="0" err="1"/>
              <a:t>bir-biriga</a:t>
            </a:r>
            <a:r>
              <a:rPr lang="en-US" sz="2300" dirty="0"/>
              <a:t> </a:t>
            </a:r>
            <a:r>
              <a:rPr lang="en-US" sz="2300" dirty="0" err="1"/>
              <a:t>payvand</a:t>
            </a:r>
            <a:r>
              <a:rPr lang="en-US" sz="2300" dirty="0"/>
              <a:t> </a:t>
            </a:r>
            <a:r>
              <a:rPr lang="en-US" sz="2300" dirty="0" err="1"/>
              <a:t>qilib</a:t>
            </a:r>
            <a:r>
              <a:rPr lang="en-US" sz="2300" dirty="0"/>
              <a:t>, </a:t>
            </a:r>
            <a:r>
              <a:rPr lang="en-US" sz="2300" dirty="0" err="1"/>
              <a:t>ilohiy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azaliy</a:t>
            </a:r>
            <a:r>
              <a:rPr lang="en-US" sz="2300" dirty="0"/>
              <a:t> </a:t>
            </a:r>
            <a:r>
              <a:rPr lang="en-US" sz="2300" dirty="0" err="1"/>
              <a:t>qismatlarni</a:t>
            </a:r>
            <a:r>
              <a:rPr lang="en-US" sz="2300" dirty="0"/>
              <a:t> </a:t>
            </a:r>
            <a:r>
              <a:rPr lang="en-US" sz="2300" dirty="0" err="1"/>
              <a:t>faol</a:t>
            </a:r>
            <a:r>
              <a:rPr lang="en-US" sz="2300" dirty="0"/>
              <a:t> </a:t>
            </a:r>
            <a:r>
              <a:rPr lang="en-US" sz="2300" dirty="0" err="1"/>
              <a:t>inkor</a:t>
            </a:r>
            <a:r>
              <a:rPr lang="en-US" sz="2300" dirty="0"/>
              <a:t> </a:t>
            </a:r>
            <a:r>
              <a:rPr lang="en-US" sz="2300" dirty="0" err="1"/>
              <a:t>etuvchi</a:t>
            </a:r>
            <a:r>
              <a:rPr lang="en-US" sz="2300" dirty="0"/>
              <a:t>, </a:t>
            </a:r>
            <a:r>
              <a:rPr lang="en-US" sz="2300" dirty="0" err="1"/>
              <a:t>jamiyat</a:t>
            </a:r>
            <a:r>
              <a:rPr lang="en-US" sz="2300" dirty="0"/>
              <a:t> </a:t>
            </a:r>
            <a:r>
              <a:rPr lang="en-US" sz="2300" dirty="0" err="1"/>
              <a:t>faravonligi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insoniy</a:t>
            </a:r>
            <a:r>
              <a:rPr lang="en-US" sz="2300" dirty="0"/>
              <a:t> </a:t>
            </a:r>
            <a:r>
              <a:rPr lang="en-US" sz="2300" dirty="0" err="1"/>
              <a:t>fazilatlar</a:t>
            </a:r>
            <a:r>
              <a:rPr lang="en-US" sz="2300" dirty="0"/>
              <a:t> </a:t>
            </a:r>
            <a:r>
              <a:rPr lang="en-US" sz="2300" dirty="0" err="1"/>
              <a:t>uchun</a:t>
            </a:r>
            <a:r>
              <a:rPr lang="en-US" sz="2300" dirty="0"/>
              <a:t> </a:t>
            </a:r>
            <a:r>
              <a:rPr lang="en-US" sz="2300" dirty="0" err="1"/>
              <a:t>kurashuvchi</a:t>
            </a:r>
            <a:r>
              <a:rPr lang="en-US" sz="2300" dirty="0"/>
              <a:t> </a:t>
            </a:r>
            <a:r>
              <a:rPr lang="en-US" sz="2300" dirty="0" err="1"/>
              <a:t>buyuk</a:t>
            </a:r>
            <a:r>
              <a:rPr lang="en-US" sz="2300" dirty="0"/>
              <a:t> </a:t>
            </a:r>
            <a:r>
              <a:rPr lang="en-US" sz="2300" dirty="0" err="1"/>
              <a:t>inson</a:t>
            </a:r>
            <a:r>
              <a:rPr lang="en-US" sz="2300" dirty="0"/>
              <a:t> </a:t>
            </a:r>
            <a:r>
              <a:rPr lang="en-US" sz="2300" dirty="0" err="1"/>
              <a:t>obrazini</a:t>
            </a:r>
            <a:r>
              <a:rPr lang="en-US" sz="2300" dirty="0"/>
              <a:t> </a:t>
            </a:r>
            <a:r>
              <a:rPr lang="en-US" sz="2300" dirty="0" err="1"/>
              <a:t>yaratdi</a:t>
            </a:r>
            <a:r>
              <a:rPr lang="en-US" sz="2300" dirty="0"/>
              <a:t>. Hamlet </a:t>
            </a:r>
            <a:r>
              <a:rPr lang="en-US" sz="2300" dirty="0" err="1"/>
              <a:t>obrazida</a:t>
            </a:r>
            <a:r>
              <a:rPr lang="en-US" sz="2300" dirty="0"/>
              <a:t> </a:t>
            </a:r>
            <a:r>
              <a:rPr lang="en-US" sz="2300" dirty="0" err="1"/>
              <a:t>esa</a:t>
            </a:r>
            <a:r>
              <a:rPr lang="en-US" sz="2300" dirty="0"/>
              <a:t> </a:t>
            </a:r>
            <a:r>
              <a:rPr lang="en-US" sz="2300" dirty="0" err="1"/>
              <a:t>qaynoq</a:t>
            </a:r>
            <a:r>
              <a:rPr lang="en-US" sz="2300" dirty="0"/>
              <a:t> </a:t>
            </a:r>
            <a:r>
              <a:rPr lang="en-US" sz="2300" dirty="0" err="1"/>
              <a:t>qalbli</a:t>
            </a:r>
            <a:r>
              <a:rPr lang="en-US" sz="2300" dirty="0"/>
              <a:t>, </a:t>
            </a:r>
            <a:r>
              <a:rPr lang="en-US" sz="2300" dirty="0" err="1"/>
              <a:t>joʻshqin</a:t>
            </a:r>
            <a:r>
              <a:rPr lang="en-US" sz="2300" dirty="0"/>
              <a:t>, </a:t>
            </a:r>
            <a:r>
              <a:rPr lang="en-US" sz="2300" dirty="0" err="1"/>
              <a:t>qudratli</a:t>
            </a:r>
            <a:r>
              <a:rPr lang="en-US" sz="2300" dirty="0"/>
              <a:t> </a:t>
            </a:r>
            <a:r>
              <a:rPr lang="en-US" sz="2300" dirty="0" err="1"/>
              <a:t>inson</a:t>
            </a:r>
            <a:r>
              <a:rPr lang="en-US" sz="2300" dirty="0"/>
              <a:t> </a:t>
            </a:r>
            <a:r>
              <a:rPr lang="en-US" sz="2300" dirty="0" err="1"/>
              <a:t>sifatidagi</a:t>
            </a:r>
            <a:r>
              <a:rPr lang="en-US" sz="2300" dirty="0"/>
              <a:t> </a:t>
            </a:r>
            <a:r>
              <a:rPr lang="en-US" sz="2300" dirty="0" err="1"/>
              <a:t>fazilatlarni</a:t>
            </a:r>
            <a:r>
              <a:rPr lang="en-US" sz="2300" dirty="0"/>
              <a:t> </a:t>
            </a:r>
            <a:r>
              <a:rPr lang="en-US" sz="2300" dirty="0" err="1"/>
              <a:t>mohirona</a:t>
            </a:r>
            <a:r>
              <a:rPr lang="en-US" sz="2300" dirty="0"/>
              <a:t> </a:t>
            </a:r>
            <a:r>
              <a:rPr lang="en-US" sz="2300" dirty="0" err="1"/>
              <a:t>talqin</a:t>
            </a:r>
            <a:r>
              <a:rPr lang="en-US" sz="2300" dirty="0"/>
              <a:t> </a:t>
            </a:r>
            <a:r>
              <a:rPr lang="en-US" sz="2300" dirty="0" err="1"/>
              <a:t>etdi</a:t>
            </a:r>
            <a:r>
              <a:rPr lang="en-US" sz="2300" dirty="0"/>
              <a:t>. B. </a:t>
            </a:r>
            <a:r>
              <a:rPr lang="en-US" sz="2300" dirty="0" err="1"/>
              <a:t>ijodi</a:t>
            </a:r>
            <a:r>
              <a:rPr lang="en-US" sz="2300" dirty="0"/>
              <a:t> </a:t>
            </a:r>
            <a:r>
              <a:rPr lang="en-US" sz="2300" dirty="0" err="1"/>
              <a:t>ijtimoiy</a:t>
            </a:r>
            <a:r>
              <a:rPr lang="en-US" sz="2300" dirty="0"/>
              <a:t>, </a:t>
            </a:r>
            <a:r>
              <a:rPr lang="en-US" sz="2300" dirty="0" err="1"/>
              <a:t>falsafiy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gʻoyaviy</a:t>
            </a:r>
            <a:r>
              <a:rPr lang="en-US" sz="2300" dirty="0"/>
              <a:t> </a:t>
            </a:r>
            <a:r>
              <a:rPr lang="en-US" sz="2300" dirty="0" err="1"/>
              <a:t>mazmunga</a:t>
            </a:r>
            <a:r>
              <a:rPr lang="en-US" sz="2300" dirty="0"/>
              <a:t> </a:t>
            </a:r>
            <a:r>
              <a:rPr lang="en-US" sz="2300" dirty="0" err="1"/>
              <a:t>toʻla</a:t>
            </a:r>
            <a:r>
              <a:rPr lang="en-US" sz="2300" dirty="0"/>
              <a:t>, </a:t>
            </a:r>
            <a:r>
              <a:rPr lang="en-US" sz="2300" dirty="0" err="1"/>
              <a:t>ufqi</a:t>
            </a:r>
            <a:r>
              <a:rPr lang="en-US" sz="2300" dirty="0"/>
              <a:t> </a:t>
            </a:r>
            <a:r>
              <a:rPr lang="en-US" sz="2300" dirty="0" err="1"/>
              <a:t>keng</a:t>
            </a:r>
            <a:r>
              <a:rPr lang="en-US" sz="2300" dirty="0"/>
              <a:t> , </a:t>
            </a:r>
            <a:r>
              <a:rPr lang="en-US" sz="2300" dirty="0" err="1"/>
              <a:t>koʻp</a:t>
            </a:r>
            <a:r>
              <a:rPr lang="en-US" sz="2300" dirty="0"/>
              <a:t> </a:t>
            </a:r>
            <a:r>
              <a:rPr lang="en-US" sz="2300" dirty="0" err="1"/>
              <a:t>qirrali</a:t>
            </a:r>
            <a:r>
              <a:rPr lang="en-US" sz="2300" dirty="0"/>
              <a:t>. U </a:t>
            </a:r>
            <a:r>
              <a:rPr lang="en-US" sz="2300" dirty="0" err="1"/>
              <a:t>romantik</a:t>
            </a:r>
            <a:r>
              <a:rPr lang="en-US" sz="2300" dirty="0"/>
              <a:t>, </a:t>
            </a:r>
            <a:r>
              <a:rPr lang="en-US" sz="2300" dirty="0" err="1"/>
              <a:t>fojiaviy</a:t>
            </a:r>
            <a:r>
              <a:rPr lang="en-US" sz="2300" dirty="0"/>
              <a:t> </a:t>
            </a:r>
            <a:r>
              <a:rPr lang="en-US" sz="2300" dirty="0" err="1"/>
              <a:t>dramatik</a:t>
            </a:r>
            <a:r>
              <a:rPr lang="en-US" sz="2300" dirty="0"/>
              <a:t>, </a:t>
            </a:r>
            <a:r>
              <a:rPr lang="en-US" sz="2300" dirty="0" err="1"/>
              <a:t>lirik</a:t>
            </a:r>
            <a:r>
              <a:rPr lang="en-US" sz="2300" dirty="0"/>
              <a:t> </a:t>
            </a:r>
            <a:r>
              <a:rPr lang="en-US" sz="2300" dirty="0" err="1"/>
              <a:t>harakterdagi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hatto</a:t>
            </a:r>
            <a:r>
              <a:rPr lang="en-US" sz="2300" dirty="0"/>
              <a:t> </a:t>
            </a:r>
            <a:r>
              <a:rPr lang="en-US" sz="2300" dirty="0" err="1"/>
              <a:t>satirik</a:t>
            </a:r>
            <a:r>
              <a:rPr lang="en-US" sz="2300" dirty="0"/>
              <a:t> </a:t>
            </a:r>
            <a:r>
              <a:rPr lang="en-US" sz="2300" dirty="0" err="1"/>
              <a:t>rollarning</a:t>
            </a:r>
            <a:r>
              <a:rPr lang="en-US" sz="2300" dirty="0"/>
              <a:t> </a:t>
            </a:r>
            <a:r>
              <a:rPr lang="en-US" sz="2300" dirty="0" err="1"/>
              <a:t>mohir</a:t>
            </a:r>
            <a:r>
              <a:rPr lang="en-US" sz="2300" dirty="0"/>
              <a:t> </a:t>
            </a:r>
            <a:r>
              <a:rPr lang="en-US" sz="2300" dirty="0" err="1"/>
              <a:t>ijrochisi</a:t>
            </a:r>
            <a:r>
              <a:rPr lang="en-US" sz="2300" dirty="0"/>
              <a:t>. </a:t>
            </a:r>
            <a:r>
              <a:rPr lang="en-US" sz="2300" dirty="0" err="1"/>
              <a:t>Aktyor</a:t>
            </a:r>
            <a:r>
              <a:rPr lang="en-US" sz="2300" dirty="0"/>
              <a:t> </a:t>
            </a:r>
            <a:r>
              <a:rPr lang="en-US" sz="2300" dirty="0" err="1"/>
              <a:t>qanday</a:t>
            </a:r>
            <a:r>
              <a:rPr lang="en-US" sz="2300" dirty="0"/>
              <a:t> </a:t>
            </a:r>
            <a:r>
              <a:rPr lang="en-US" sz="2300" dirty="0" err="1"/>
              <a:t>rol</a:t>
            </a:r>
            <a:r>
              <a:rPr lang="en-US" sz="2300" dirty="0"/>
              <a:t> </a:t>
            </a:r>
            <a:r>
              <a:rPr lang="en-US" sz="2300" dirty="0" err="1"/>
              <a:t>oʻynamasin</a:t>
            </a:r>
            <a:r>
              <a:rPr lang="en-US" sz="2300" dirty="0"/>
              <a:t> </a:t>
            </a:r>
            <a:r>
              <a:rPr lang="en-US" sz="2300" dirty="0" err="1"/>
              <a:t>inson</a:t>
            </a:r>
            <a:r>
              <a:rPr lang="en-US" sz="2300" dirty="0"/>
              <a:t> </a:t>
            </a:r>
            <a:r>
              <a:rPr lang="en-US" sz="2300" dirty="0" err="1"/>
              <a:t>takdiri</a:t>
            </a:r>
            <a:r>
              <a:rPr lang="en-US" sz="2300" dirty="0"/>
              <a:t> </a:t>
            </a:r>
            <a:r>
              <a:rPr lang="en-US" sz="2300" dirty="0" err="1"/>
              <a:t>va</a:t>
            </a:r>
            <a:r>
              <a:rPr lang="en-US" sz="2300" dirty="0"/>
              <a:t> </a:t>
            </a:r>
            <a:r>
              <a:rPr lang="en-US" sz="2300" dirty="0" err="1"/>
              <a:t>uning</a:t>
            </a:r>
            <a:r>
              <a:rPr lang="en-US" sz="2300" dirty="0"/>
              <a:t> </a:t>
            </a:r>
            <a:r>
              <a:rPr lang="en-US" sz="2300" dirty="0" err="1"/>
              <a:t>ijtimoiy</a:t>
            </a:r>
            <a:r>
              <a:rPr lang="en-US" sz="2300" dirty="0"/>
              <a:t> </a:t>
            </a:r>
            <a:r>
              <a:rPr lang="en-US" sz="2300" dirty="0" err="1"/>
              <a:t>muhit</a:t>
            </a:r>
            <a:r>
              <a:rPr lang="en-US" sz="2300" dirty="0"/>
              <a:t> </a:t>
            </a:r>
            <a:r>
              <a:rPr lang="en-US" sz="2300" dirty="0" err="1"/>
              <a:t>bilan</a:t>
            </a:r>
            <a:r>
              <a:rPr lang="en-US" sz="2300" dirty="0"/>
              <a:t> </a:t>
            </a:r>
            <a:r>
              <a:rPr lang="en-US" sz="2300" dirty="0" err="1"/>
              <a:t>munosabatini</a:t>
            </a:r>
            <a:r>
              <a:rPr lang="en-US" sz="2300" dirty="0"/>
              <a:t> </a:t>
            </a:r>
            <a:r>
              <a:rPr lang="en-US" sz="2300" dirty="0" err="1"/>
              <a:t>haqqoniy</a:t>
            </a:r>
            <a:r>
              <a:rPr lang="en-US" sz="2300" dirty="0"/>
              <a:t> </a:t>
            </a:r>
            <a:r>
              <a:rPr lang="en-US" sz="2300" dirty="0" err="1"/>
              <a:t>tasvirlashga</a:t>
            </a:r>
            <a:r>
              <a:rPr lang="en-US" sz="2300" dirty="0"/>
              <a:t> </a:t>
            </a:r>
            <a:r>
              <a:rPr lang="en-US" sz="2300" dirty="0" err="1"/>
              <a:t>erishdi</a:t>
            </a:r>
            <a:r>
              <a:rPr lang="en-US" sz="23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/>
              <a:t> </a:t>
            </a:r>
            <a:r>
              <a:rPr lang="en-US" sz="2000" dirty="0" err="1"/>
              <a:t>O</a:t>
            </a:r>
            <a:r>
              <a:rPr lang="en-US" sz="2000" dirty="0" err="1" smtClean="0"/>
              <a:t>ʻzbek</a:t>
            </a:r>
            <a:r>
              <a:rPr lang="en-US" sz="2000" dirty="0" smtClean="0"/>
              <a:t> </a:t>
            </a:r>
            <a:r>
              <a:rPr lang="en-US" sz="2000" dirty="0" err="1"/>
              <a:t>kino</a:t>
            </a:r>
            <a:r>
              <a:rPr lang="en-US" sz="2000" dirty="0"/>
              <a:t> </a:t>
            </a:r>
            <a:r>
              <a:rPr lang="en-US" sz="2000" dirty="0" err="1"/>
              <a:t>sanʼati</a:t>
            </a:r>
            <a:r>
              <a:rPr lang="en-US" sz="2000" dirty="0"/>
              <a:t> </a:t>
            </a:r>
            <a:r>
              <a:rPr lang="en-US" sz="2000" dirty="0" err="1"/>
              <a:t>taraqqiyotiga</a:t>
            </a:r>
            <a:r>
              <a:rPr lang="en-US" sz="2000" dirty="0"/>
              <a:t> ham </a:t>
            </a:r>
            <a:r>
              <a:rPr lang="en-US" sz="2000" dirty="0" err="1"/>
              <a:t>katta</a:t>
            </a:r>
            <a:r>
              <a:rPr lang="en-US" sz="2000" dirty="0"/>
              <a:t> </a:t>
            </a:r>
            <a:r>
              <a:rPr lang="en-US" sz="2000" dirty="0" err="1"/>
              <a:t>hissa</a:t>
            </a:r>
            <a:r>
              <a:rPr lang="en-US" sz="2000" dirty="0"/>
              <a:t> </a:t>
            </a:r>
            <a:r>
              <a:rPr lang="en-US" sz="2000" dirty="0" err="1"/>
              <a:t>qoʻshdi</a:t>
            </a:r>
            <a:r>
              <a:rPr lang="en-US" sz="2000" dirty="0"/>
              <a:t>. U </a:t>
            </a:r>
            <a:r>
              <a:rPr lang="en-US" sz="2000" dirty="0" err="1"/>
              <a:t>yaratgan</a:t>
            </a:r>
            <a:r>
              <a:rPr lang="en-US" sz="2000" dirty="0"/>
              <a:t> </a:t>
            </a:r>
            <a:r>
              <a:rPr lang="en-US" sz="2000" dirty="0" err="1"/>
              <a:t>Qorabotir</a:t>
            </a:r>
            <a:r>
              <a:rPr lang="en-US" sz="2000" dirty="0"/>
              <a:t> ("</a:t>
            </a:r>
            <a:r>
              <a:rPr lang="en-US" sz="2000" dirty="0" err="1"/>
              <a:t>Tohir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Zuhra</a:t>
            </a:r>
            <a:r>
              <a:rPr lang="en-US" sz="2000" dirty="0"/>
              <a:t>"), </a:t>
            </a:r>
            <a:r>
              <a:rPr lang="en-US" sz="2000" dirty="0" err="1"/>
              <a:t>Gʻofir</a:t>
            </a:r>
            <a:r>
              <a:rPr lang="en-US" sz="2000" dirty="0"/>
              <a:t> ("Boy </a:t>
            </a:r>
            <a:r>
              <a:rPr lang="en-US" sz="2000" dirty="0" err="1"/>
              <a:t>ila</a:t>
            </a:r>
            <a:r>
              <a:rPr lang="en-US" sz="2000" dirty="0"/>
              <a:t> </a:t>
            </a:r>
            <a:r>
              <a:rPr lang="en-US" sz="2000" dirty="0" err="1"/>
              <a:t>xizmatchi</a:t>
            </a:r>
            <a:r>
              <a:rPr lang="en-US" sz="2000" dirty="0"/>
              <a:t>"), </a:t>
            </a:r>
            <a:r>
              <a:rPr lang="en-US" sz="2000" dirty="0" err="1"/>
              <a:t>Shoh</a:t>
            </a:r>
            <a:r>
              <a:rPr lang="en-US" sz="2000" dirty="0"/>
              <a:t> </a:t>
            </a:r>
            <a:r>
              <a:rPr lang="en-US" sz="2000" dirty="0" err="1"/>
              <a:t>Kalin</a:t>
            </a:r>
            <a:r>
              <a:rPr lang="en-US" sz="2000" dirty="0"/>
              <a:t> ("Ilya </a:t>
            </a:r>
            <a:r>
              <a:rPr lang="en-US" sz="2000" dirty="0" err="1"/>
              <a:t>Muromes</a:t>
            </a:r>
            <a:r>
              <a:rPr lang="en-US" sz="2000" dirty="0"/>
              <a:t>"), </a:t>
            </a:r>
            <a:r>
              <a:rPr lang="en-US" sz="2000" dirty="0" err="1"/>
              <a:t>Qalandarov</a:t>
            </a:r>
            <a:r>
              <a:rPr lang="en-US" sz="2000" dirty="0"/>
              <a:t> ("</a:t>
            </a:r>
            <a:r>
              <a:rPr lang="en-US" sz="2000" dirty="0" err="1"/>
              <a:t>Sinchalak</a:t>
            </a:r>
            <a:r>
              <a:rPr lang="en-US" sz="2000" dirty="0"/>
              <a:t>"), </a:t>
            </a:r>
            <a:r>
              <a:rPr lang="en-US" sz="2000" dirty="0" err="1"/>
              <a:t>Mirzo</a:t>
            </a:r>
            <a:r>
              <a:rPr lang="en-US" sz="2000" dirty="0"/>
              <a:t> </a:t>
            </a:r>
            <a:r>
              <a:rPr lang="en-US" sz="2000" dirty="0" err="1"/>
              <a:t>Ulugʻbek</a:t>
            </a:r>
            <a:r>
              <a:rPr lang="en-US" sz="2000" dirty="0"/>
              <a:t> ("</a:t>
            </a:r>
            <a:r>
              <a:rPr lang="en-US" sz="2000" dirty="0" err="1"/>
              <a:t>Ulugʻbek</a:t>
            </a:r>
            <a:r>
              <a:rPr lang="en-US" sz="2000" dirty="0"/>
              <a:t> </a:t>
            </a:r>
            <a:r>
              <a:rPr lang="en-US" sz="2000" dirty="0" err="1"/>
              <a:t>yulduzi</a:t>
            </a:r>
            <a:r>
              <a:rPr lang="en-US" sz="2000" dirty="0"/>
              <a:t>"), </a:t>
            </a:r>
            <a:r>
              <a:rPr lang="en-US" sz="2000" dirty="0" err="1"/>
              <a:t>Matniyoz</a:t>
            </a:r>
            <a:r>
              <a:rPr lang="en-US" sz="2000" dirty="0"/>
              <a:t> ("</a:t>
            </a:r>
            <a:r>
              <a:rPr lang="en-US" sz="2000" dirty="0" err="1"/>
              <a:t>Uzoqyaqin</a:t>
            </a:r>
            <a:r>
              <a:rPr lang="en-US" sz="2000" dirty="0"/>
              <a:t> </a:t>
            </a:r>
            <a:r>
              <a:rPr lang="en-US" sz="2000" dirty="0" err="1"/>
              <a:t>yillar</a:t>
            </a:r>
            <a:r>
              <a:rPr lang="en-US" sz="2000" dirty="0"/>
              <a:t>"), </a:t>
            </a:r>
            <a:r>
              <a:rPr lang="en-US" sz="2000" dirty="0" err="1"/>
              <a:t>Husan</a:t>
            </a:r>
            <a:r>
              <a:rPr lang="en-US" sz="2000" dirty="0"/>
              <a:t> </a:t>
            </a:r>
            <a:r>
              <a:rPr lang="en-US" sz="2000" dirty="0" err="1"/>
              <a:t>ota</a:t>
            </a:r>
            <a:r>
              <a:rPr lang="en-US" sz="2000" dirty="0"/>
              <a:t> ("</a:t>
            </a:r>
            <a:r>
              <a:rPr lang="en-US" sz="2000" dirty="0" err="1"/>
              <a:t>Bardosh</a:t>
            </a:r>
            <a:r>
              <a:rPr lang="en-US" sz="2000" dirty="0"/>
              <a:t>")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rollari</a:t>
            </a:r>
            <a:r>
              <a:rPr lang="en-US" sz="2000" dirty="0"/>
              <a:t> </a:t>
            </a:r>
            <a:r>
              <a:rPr lang="en-US" sz="2000" dirty="0" err="1"/>
              <a:t>rangbarangligi</a:t>
            </a:r>
            <a:r>
              <a:rPr lang="en-US" sz="2000" dirty="0"/>
              <a:t>, </a:t>
            </a:r>
            <a:r>
              <a:rPr lang="en-US" sz="2000" dirty="0" err="1"/>
              <a:t>ijro</a:t>
            </a:r>
            <a:r>
              <a:rPr lang="en-US" sz="2000" dirty="0"/>
              <a:t> </a:t>
            </a:r>
            <a:r>
              <a:rPr lang="en-US" sz="2000" dirty="0" err="1"/>
              <a:t>mahorati</a:t>
            </a:r>
            <a:r>
              <a:rPr lang="en-US" sz="2000" dirty="0"/>
              <a:t>, </a:t>
            </a:r>
            <a:r>
              <a:rPr lang="en-US" sz="2000" dirty="0" err="1"/>
              <a:t>obraz</a:t>
            </a:r>
            <a:r>
              <a:rPr lang="en-US" sz="2000" dirty="0"/>
              <a:t> </a:t>
            </a:r>
            <a:r>
              <a:rPr lang="en-US" sz="2000" dirty="0" err="1"/>
              <a:t>talqinining</a:t>
            </a:r>
            <a:r>
              <a:rPr lang="en-US" sz="2000" dirty="0"/>
              <a:t> </a:t>
            </a:r>
            <a:r>
              <a:rPr lang="en-US" sz="2000" dirty="0" err="1"/>
              <a:t>mukammalligi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jahon</a:t>
            </a:r>
            <a:r>
              <a:rPr lang="en-US" sz="2000" dirty="0"/>
              <a:t> </a:t>
            </a:r>
            <a:r>
              <a:rPr lang="en-US" sz="2000" dirty="0" err="1"/>
              <a:t>kino</a:t>
            </a:r>
            <a:r>
              <a:rPr lang="en-US" sz="2000" dirty="0"/>
              <a:t> </a:t>
            </a:r>
            <a:r>
              <a:rPr lang="en-US" sz="2000" dirty="0" err="1"/>
              <a:t>sanʼatida</a:t>
            </a:r>
            <a:r>
              <a:rPr lang="en-US" sz="2000" dirty="0"/>
              <a:t> </a:t>
            </a:r>
            <a:r>
              <a:rPr lang="en-US" sz="2000" dirty="0" err="1"/>
              <a:t>yuqori</a:t>
            </a:r>
            <a:r>
              <a:rPr lang="en-US" sz="2000" dirty="0"/>
              <a:t> </a:t>
            </a:r>
            <a:r>
              <a:rPr lang="en-US" sz="2000" dirty="0" err="1"/>
              <a:t>baholangan</a:t>
            </a:r>
            <a:r>
              <a:rPr lang="en-US" sz="2000" dirty="0"/>
              <a:t>. Hamza </a:t>
            </a:r>
            <a:r>
              <a:rPr lang="en-US" sz="2000" dirty="0" err="1"/>
              <a:t>nomidagi</a:t>
            </a:r>
            <a:r>
              <a:rPr lang="en-US" sz="2000" dirty="0"/>
              <a:t> </a:t>
            </a:r>
            <a:r>
              <a:rPr lang="en-US" sz="2000" dirty="0" err="1"/>
              <a:t>Oʻzbekiston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mukofoti</a:t>
            </a:r>
            <a:r>
              <a:rPr lang="en-US" sz="2000" dirty="0"/>
              <a:t> </a:t>
            </a:r>
            <a:r>
              <a:rPr lang="en-US" sz="2000" dirty="0" err="1"/>
              <a:t>laureata</a:t>
            </a:r>
            <a:r>
              <a:rPr lang="en-US" sz="2000" dirty="0"/>
              <a:t> (1965).</a:t>
            </a:r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83568" y="-171400"/>
            <a:ext cx="8229600" cy="1600200"/>
          </a:xfrm>
        </p:spPr>
        <p:txBody>
          <a:bodyPr/>
          <a:lstStyle/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Light" panose="020E0507020206020404" pitchFamily="34" charset="0"/>
              </a:rPr>
              <a:t>Tamaraxonim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3" name="Picture 3" descr="C:\Users\KADIROV\Desktop\d16b2bff8f193ee604f2d898a6c4554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200400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3563888" y="2862971"/>
            <a:ext cx="4968552" cy="10241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1906—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1991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200" b="1" dirty="0" err="1"/>
              <a:t>Tamaraxonim</a:t>
            </a:r>
            <a:r>
              <a:rPr lang="en-US" sz="2200" dirty="0"/>
              <a:t> (</a:t>
            </a:r>
            <a:r>
              <a:rPr lang="en-US" sz="2200" dirty="0" err="1"/>
              <a:t>taxallusi</a:t>
            </a:r>
            <a:r>
              <a:rPr lang="en-US" sz="2200" dirty="0"/>
              <a:t>; </a:t>
            </a:r>
            <a:r>
              <a:rPr lang="en-US" sz="2200" dirty="0" err="1"/>
              <a:t>asl</a:t>
            </a:r>
            <a:r>
              <a:rPr lang="en-US" sz="2200" dirty="0"/>
              <a:t> </a:t>
            </a:r>
            <a:r>
              <a:rPr lang="en-US" sz="2200" dirty="0" err="1"/>
              <a:t>ismi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familiyasi</a:t>
            </a:r>
            <a:r>
              <a:rPr lang="en-US" sz="2200" dirty="0"/>
              <a:t> Tamara </a:t>
            </a:r>
            <a:r>
              <a:rPr lang="en-US" sz="2200" dirty="0" err="1"/>
              <a:t>Artyomovna</a:t>
            </a:r>
            <a:r>
              <a:rPr lang="en-US" sz="2200" dirty="0"/>
              <a:t> </a:t>
            </a:r>
            <a:r>
              <a:rPr lang="en-US" sz="2200" dirty="0" err="1"/>
              <a:t>Petrosyan</a:t>
            </a:r>
            <a:r>
              <a:rPr lang="en-US" sz="2200" dirty="0"/>
              <a:t>) [1906.16(29).3, </a:t>
            </a:r>
            <a:r>
              <a:rPr lang="en-US" sz="2200" dirty="0" err="1"/>
              <a:t>hozirgi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Margʻilon</a:t>
            </a:r>
            <a:r>
              <a:rPr lang="en-US" sz="2200" dirty="0"/>
              <a:t> </a:t>
            </a:r>
            <a:r>
              <a:rPr lang="en-US" sz="2200" dirty="0" err="1"/>
              <a:t>shaharchasi</a:t>
            </a:r>
            <a:r>
              <a:rPr lang="en-US" sz="2200" dirty="0"/>
              <a:t> — 1991.30.6, Toshkent] — </a:t>
            </a:r>
            <a:r>
              <a:rPr lang="en-US" sz="2200" dirty="0" err="1"/>
              <a:t>qoʻshiqchi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raqkosa</a:t>
            </a:r>
            <a:r>
              <a:rPr lang="en-US" sz="2200" dirty="0"/>
              <a:t>, </a:t>
            </a:r>
            <a:r>
              <a:rPr lang="en-US" sz="2200" dirty="0" err="1"/>
              <a:t>baletmeyster</a:t>
            </a:r>
            <a:r>
              <a:rPr lang="en-US" sz="2200" dirty="0"/>
              <a:t>, </a:t>
            </a:r>
            <a:r>
              <a:rPr lang="en-US" sz="2200" dirty="0" err="1"/>
              <a:t>oʻzbek</a:t>
            </a:r>
            <a:r>
              <a:rPr lang="en-US" sz="2200" dirty="0"/>
              <a:t> professional </a:t>
            </a:r>
            <a:r>
              <a:rPr lang="en-US" sz="2200" dirty="0" err="1"/>
              <a:t>raksi</a:t>
            </a:r>
            <a:r>
              <a:rPr lang="en-US" sz="2200" dirty="0"/>
              <a:t> </a:t>
            </a:r>
            <a:r>
              <a:rPr lang="en-US" sz="2200" dirty="0" err="1"/>
              <a:t>asoschilaridan</a:t>
            </a:r>
            <a:r>
              <a:rPr lang="en-US" sz="2200" dirty="0"/>
              <a:t>. </a:t>
            </a:r>
            <a:r>
              <a:rPr lang="en-US" sz="2200" dirty="0" err="1"/>
              <a:t>Oʻzbekiston</a:t>
            </a:r>
            <a:r>
              <a:rPr lang="en-US" sz="2200" dirty="0"/>
              <a:t> </a:t>
            </a:r>
            <a:r>
              <a:rPr lang="en-US" sz="2200" dirty="0" err="1"/>
              <a:t>xalq</a:t>
            </a:r>
            <a:r>
              <a:rPr lang="en-US" sz="2200" dirty="0"/>
              <a:t> </a:t>
            </a:r>
            <a:r>
              <a:rPr lang="en-US" sz="2200" dirty="0" err="1"/>
              <a:t>artisti</a:t>
            </a:r>
            <a:r>
              <a:rPr lang="en-US" sz="2200" dirty="0"/>
              <a:t> (1932). Moskva </a:t>
            </a:r>
            <a:r>
              <a:rPr lang="en-US" sz="2200" dirty="0" err="1"/>
              <a:t>teatr</a:t>
            </a:r>
            <a:r>
              <a:rPr lang="en-US" sz="2200" dirty="0"/>
              <a:t> </a:t>
            </a:r>
            <a:r>
              <a:rPr lang="en-US" sz="2200" dirty="0" err="1"/>
              <a:t>texnikumida</a:t>
            </a:r>
            <a:r>
              <a:rPr lang="en-US" sz="2200" dirty="0"/>
              <a:t> </a:t>
            </a:r>
            <a:r>
              <a:rPr lang="en-US" sz="2200" dirty="0" err="1"/>
              <a:t>oʻqigan</a:t>
            </a:r>
            <a:r>
              <a:rPr lang="en-US" sz="2200" dirty="0"/>
              <a:t> (1923—24). </a:t>
            </a:r>
            <a:r>
              <a:rPr lang="en-US" sz="2200" dirty="0" err="1"/>
              <a:t>Yoshligidan</a:t>
            </a:r>
            <a:r>
              <a:rPr lang="en-US" sz="2200" dirty="0"/>
              <a:t> </a:t>
            </a:r>
            <a:r>
              <a:rPr lang="en-US" sz="2200" dirty="0" err="1"/>
              <a:t>sanʼatga</a:t>
            </a:r>
            <a:r>
              <a:rPr lang="en-US" sz="2200" dirty="0"/>
              <a:t> </a:t>
            </a:r>
            <a:r>
              <a:rPr lang="en-US" sz="2200" dirty="0" err="1"/>
              <a:t>qiziqqan</a:t>
            </a:r>
            <a:r>
              <a:rPr lang="en-US" sz="2200" dirty="0"/>
              <a:t>: </a:t>
            </a:r>
            <a:r>
              <a:rPr lang="en-US" sz="2200" dirty="0" err="1"/>
              <a:t>dastlab</a:t>
            </a:r>
            <a:r>
              <a:rPr lang="en-US" sz="2200" dirty="0"/>
              <a:t> </a:t>
            </a:r>
            <a:r>
              <a:rPr lang="en-US" sz="2200" dirty="0" err="1"/>
              <a:t>Margʻilon</a:t>
            </a:r>
            <a:r>
              <a:rPr lang="en-US" sz="2200" dirty="0"/>
              <a:t>, </a:t>
            </a:r>
            <a:r>
              <a:rPr lang="en-US" sz="2200" dirty="0" err="1"/>
              <a:t>Fargʻona</a:t>
            </a:r>
            <a:r>
              <a:rPr lang="en-US" sz="2200" dirty="0"/>
              <a:t> </a:t>
            </a:r>
            <a:r>
              <a:rPr lang="en-US" sz="2200" dirty="0" err="1"/>
              <a:t>ayollari</a:t>
            </a:r>
            <a:r>
              <a:rPr lang="en-US" sz="2200" dirty="0"/>
              <a:t> </a:t>
            </a:r>
            <a:r>
              <a:rPr lang="en-US" sz="2200" dirty="0" err="1"/>
              <a:t>orasida</a:t>
            </a:r>
            <a:r>
              <a:rPr lang="en-US" sz="2200" dirty="0"/>
              <a:t> </a:t>
            </a:r>
            <a:r>
              <a:rPr lang="en-US" sz="2200" dirty="0" err="1"/>
              <a:t>raqsga</a:t>
            </a:r>
            <a:r>
              <a:rPr lang="en-US" sz="2200" dirty="0"/>
              <a:t> </a:t>
            </a:r>
            <a:r>
              <a:rPr lang="en-US" sz="2200" dirty="0" err="1"/>
              <a:t>tushib</a:t>
            </a:r>
            <a:r>
              <a:rPr lang="en-US" sz="2200" dirty="0"/>
              <a:t>, </a:t>
            </a:r>
            <a:r>
              <a:rPr lang="en-US" sz="2200" dirty="0" err="1"/>
              <a:t>koʻshik</a:t>
            </a:r>
            <a:r>
              <a:rPr lang="en-US" sz="2200" dirty="0"/>
              <a:t> </a:t>
            </a:r>
            <a:r>
              <a:rPr lang="en-US" sz="2200" dirty="0" err="1"/>
              <a:t>aytgan</a:t>
            </a:r>
            <a:r>
              <a:rPr lang="en-US" sz="2200" dirty="0"/>
              <a:t>. </a:t>
            </a:r>
            <a:r>
              <a:rPr lang="en-US" sz="2200" dirty="0" err="1"/>
              <a:t>Yusufjon</a:t>
            </a:r>
            <a:r>
              <a:rPr lang="en-US" sz="2200" dirty="0"/>
              <a:t> </a:t>
            </a:r>
            <a:r>
              <a:rPr lang="en-US" sz="2200" dirty="0" err="1"/>
              <a:t>qiziq</a:t>
            </a:r>
            <a:r>
              <a:rPr lang="en-US" sz="2200" dirty="0"/>
              <a:t> </a:t>
            </a:r>
            <a:r>
              <a:rPr lang="en-US" sz="2200" dirty="0" err="1"/>
              <a:t>Shakarjonov</a:t>
            </a:r>
            <a:r>
              <a:rPr lang="en-US" sz="2200" dirty="0"/>
              <a:t>, Us t a </a:t>
            </a:r>
            <a:r>
              <a:rPr lang="en-US" sz="2200" dirty="0" err="1"/>
              <a:t>Olim</a:t>
            </a:r>
            <a:r>
              <a:rPr lang="en-US" sz="2200" dirty="0"/>
              <a:t> </a:t>
            </a:r>
            <a:r>
              <a:rPr lang="en-US" sz="2200" dirty="0" err="1"/>
              <a:t>Komilovlardan</a:t>
            </a:r>
            <a:r>
              <a:rPr lang="en-US" sz="2200" dirty="0"/>
              <a:t> </a:t>
            </a:r>
            <a:r>
              <a:rPr lang="en-US" sz="2200" dirty="0" err="1"/>
              <a:t>oʻzbek</a:t>
            </a:r>
            <a:r>
              <a:rPr lang="en-US" sz="2200" dirty="0"/>
              <a:t> </a:t>
            </a:r>
            <a:r>
              <a:rPr lang="en-US" sz="2200" dirty="0" err="1"/>
              <a:t>raqs</a:t>
            </a:r>
            <a:r>
              <a:rPr lang="en-US" sz="2200" dirty="0"/>
              <a:t> </a:t>
            </a:r>
            <a:r>
              <a:rPr lang="en-US" sz="2200" dirty="0" err="1"/>
              <a:t>harakatlarini</a:t>
            </a:r>
            <a:r>
              <a:rPr lang="en-US" sz="2200" dirty="0"/>
              <a:t>, Hamza, K. </a:t>
            </a:r>
            <a:r>
              <a:rPr lang="en-US" sz="2200" dirty="0" err="1"/>
              <a:t>Stanislavskiy</a:t>
            </a:r>
            <a:r>
              <a:rPr lang="en-US" sz="2200" dirty="0"/>
              <a:t>, </a:t>
            </a:r>
            <a:r>
              <a:rPr lang="en-US" sz="2200" dirty="0" err="1"/>
              <a:t>NemirovichDanchenko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boshqalardan</a:t>
            </a:r>
            <a:r>
              <a:rPr lang="en-US" sz="2200" dirty="0"/>
              <a:t> </a:t>
            </a:r>
            <a:r>
              <a:rPr lang="en-US" sz="2200" dirty="0" err="1"/>
              <a:t>qoʻshiqchilik</a:t>
            </a:r>
            <a:r>
              <a:rPr lang="en-US" sz="2200" dirty="0"/>
              <a:t>, </a:t>
            </a:r>
            <a:r>
              <a:rPr lang="en-US" sz="2200" dirty="0" err="1"/>
              <a:t>aktyorlik</a:t>
            </a:r>
            <a:r>
              <a:rPr lang="en-US" sz="2200" dirty="0"/>
              <a:t> </a:t>
            </a:r>
            <a:r>
              <a:rPr lang="en-US" sz="2200" dirty="0" err="1"/>
              <a:t>mahoratini</a:t>
            </a:r>
            <a:r>
              <a:rPr lang="en-US" sz="2200" dirty="0"/>
              <a:t> </a:t>
            </a:r>
            <a:r>
              <a:rPr lang="en-US" sz="2200" dirty="0" err="1"/>
              <a:t>qunt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oʻrgandi</a:t>
            </a:r>
            <a:r>
              <a:rPr lang="en-US" sz="2200" dirty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3670763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173</TotalTime>
  <Words>963</Words>
  <Application>Microsoft Office PowerPoint</Application>
  <PresentationFormat>Экран (4:3)</PresentationFormat>
  <Paragraphs>16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Исполнительная</vt:lpstr>
      <vt:lpstr>O’zbek sa’nat ustalari: Shukur Burhonov, Tamaraxonim</vt:lpstr>
      <vt:lpstr>Burhonov Shukur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Tamaraxonim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Абдулла қодирий ижоди ва асарлари</dc:title>
  <dc:creator>user</dc:creator>
  <cp:lastModifiedBy>KADIROV</cp:lastModifiedBy>
  <cp:revision>21</cp:revision>
  <dcterms:created xsi:type="dcterms:W3CDTF">2015-03-31T18:38:47Z</dcterms:created>
  <dcterms:modified xsi:type="dcterms:W3CDTF">2017-01-23T12:03:30Z</dcterms:modified>
</cp:coreProperties>
</file>