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3B1884-650C-48D0-9C4B-D453C3C844E8}" type="datetimeFigureOut">
              <a:rPr lang="ru-RU" smtClean="0"/>
              <a:t>30.10.2010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FCC32F-AB00-45FA-9E25-C05F67EA751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uz-Cyrl-UZ" dirty="0" smtClean="0"/>
              <a:t>falsafasi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faqat</a:t>
            </a:r>
            <a:r>
              <a:rPr lang="en-US" dirty="0" smtClean="0"/>
              <a:t> </a:t>
            </a:r>
            <a:r>
              <a:rPr lang="en-US" dirty="0" err="1" smtClean="0"/>
              <a:t>moddiy</a:t>
            </a:r>
            <a:r>
              <a:rPr lang="en-US" dirty="0" smtClean="0"/>
              <a:t> </a:t>
            </a:r>
            <a:r>
              <a:rPr lang="en-US" dirty="0" err="1" smtClean="0"/>
              <a:t>shakilda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, </a:t>
            </a:r>
            <a:r>
              <a:rPr lang="en-US" dirty="0" err="1" smtClean="0"/>
              <a:t>ma’naviy</a:t>
            </a:r>
            <a:r>
              <a:rPr lang="en-US" dirty="0" smtClean="0"/>
              <a:t>, </a:t>
            </a:r>
            <a:r>
              <a:rPr lang="en-US" dirty="0" err="1" smtClean="0"/>
              <a:t>ruxiy</a:t>
            </a:r>
            <a:r>
              <a:rPr lang="en-US" dirty="0" smtClean="0"/>
              <a:t> </a:t>
            </a:r>
            <a:r>
              <a:rPr lang="en-US" dirty="0" err="1" smtClean="0"/>
              <a:t>shaklda</a:t>
            </a:r>
            <a:r>
              <a:rPr lang="en-US" dirty="0" smtClean="0"/>
              <a:t> ham </a:t>
            </a:r>
            <a:r>
              <a:rPr lang="en-US" dirty="0" err="1" smtClean="0"/>
              <a:t>namoyon</a:t>
            </a:r>
            <a:r>
              <a:rPr lang="en-US" dirty="0" smtClean="0"/>
              <a:t> </a:t>
            </a:r>
            <a:r>
              <a:rPr lang="en-US" dirty="0" err="1" smtClean="0"/>
              <a:t>bo‘ladi</a:t>
            </a:r>
            <a:r>
              <a:rPr lang="en-US" dirty="0" smtClean="0"/>
              <a:t>. </a:t>
            </a:r>
            <a:r>
              <a:rPr lang="en-US" dirty="0" err="1" smtClean="0"/>
              <a:t>Ma’naviy</a:t>
            </a:r>
            <a:r>
              <a:rPr lang="en-US" dirty="0" smtClean="0"/>
              <a:t>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tomonidan</a:t>
            </a:r>
            <a:r>
              <a:rPr lang="en-US" dirty="0" smtClean="0"/>
              <a:t> </a:t>
            </a:r>
            <a:r>
              <a:rPr lang="en-US" dirty="0" err="1" smtClean="0"/>
              <a:t>yaratilgan</a:t>
            </a:r>
            <a:r>
              <a:rPr lang="en-US" dirty="0" smtClean="0"/>
              <a:t> rang-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madaniyat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san’at</a:t>
            </a:r>
            <a:r>
              <a:rPr lang="en-US" dirty="0" smtClean="0"/>
              <a:t> </a:t>
            </a:r>
            <a:r>
              <a:rPr lang="en-US" dirty="0" err="1" smtClean="0"/>
              <a:t>asarlari</a:t>
            </a:r>
            <a:r>
              <a:rPr lang="en-US" dirty="0" smtClean="0"/>
              <a:t>, </a:t>
            </a:r>
            <a:r>
              <a:rPr lang="en-US" dirty="0" err="1" smtClean="0"/>
              <a:t>til</a:t>
            </a:r>
            <a:r>
              <a:rPr lang="en-US" dirty="0" smtClean="0"/>
              <a:t>, </a:t>
            </a:r>
            <a:r>
              <a:rPr lang="en-US" dirty="0" err="1" smtClean="0"/>
              <a:t>ilmiy</a:t>
            </a:r>
            <a:r>
              <a:rPr lang="en-US" dirty="0" smtClean="0"/>
              <a:t> </a:t>
            </a:r>
            <a:r>
              <a:rPr lang="en-US" dirty="0" err="1" smtClean="0"/>
              <a:t>kashfiyotlar</a:t>
            </a:r>
            <a:r>
              <a:rPr lang="en-US" dirty="0" smtClean="0"/>
              <a:t>, </a:t>
            </a:r>
            <a:r>
              <a:rPr lang="en-US" dirty="0" err="1" smtClean="0"/>
              <a:t>g‘oyalar</a:t>
            </a:r>
            <a:r>
              <a:rPr lang="en-US" dirty="0" smtClean="0"/>
              <a:t>, </a:t>
            </a:r>
            <a:r>
              <a:rPr lang="en-US" dirty="0" err="1" smtClean="0"/>
              <a:t>Etika-odob</a:t>
            </a:r>
            <a:r>
              <a:rPr lang="en-US" dirty="0" smtClean="0"/>
              <a:t> </a:t>
            </a:r>
            <a:r>
              <a:rPr lang="en-US" dirty="0" err="1" smtClean="0"/>
              <a:t>qoidalari</a:t>
            </a:r>
            <a:r>
              <a:rPr lang="en-US" dirty="0" smtClean="0"/>
              <a:t>, </a:t>
            </a:r>
            <a:r>
              <a:rPr lang="en-US" dirty="0" err="1" smtClean="0"/>
              <a:t>falsafiy</a:t>
            </a:r>
            <a:r>
              <a:rPr lang="en-US" dirty="0" smtClean="0"/>
              <a:t>, </a:t>
            </a:r>
            <a:r>
              <a:rPr lang="en-US" dirty="0" err="1" smtClean="0"/>
              <a:t>estetik</a:t>
            </a:r>
            <a:r>
              <a:rPr lang="en-US" dirty="0" smtClean="0"/>
              <a:t>, </a:t>
            </a:r>
            <a:r>
              <a:rPr lang="en-US" dirty="0" err="1" smtClean="0"/>
              <a:t>badiiy</a:t>
            </a:r>
            <a:r>
              <a:rPr lang="en-US" dirty="0" smtClean="0"/>
              <a:t>, </a:t>
            </a:r>
            <a:r>
              <a:rPr lang="en-US" dirty="0" err="1" smtClean="0"/>
              <a:t>siyosiy</a:t>
            </a:r>
            <a:r>
              <a:rPr lang="en-US" dirty="0" smtClean="0"/>
              <a:t>, </a:t>
            </a:r>
            <a:r>
              <a:rPr lang="en-US" dirty="0" err="1" smtClean="0"/>
              <a:t>tafakkurlash</a:t>
            </a:r>
            <a:r>
              <a:rPr lang="en-US" dirty="0" smtClean="0"/>
              <a:t> </a:t>
            </a:r>
            <a:r>
              <a:rPr lang="en-US" dirty="0" err="1" smtClean="0"/>
              <a:t>madaniyati</a:t>
            </a:r>
            <a:r>
              <a:rPr lang="en-US" dirty="0" smtClean="0"/>
              <a:t>, </a:t>
            </a:r>
            <a:r>
              <a:rPr lang="en-US" dirty="0" err="1" smtClean="0"/>
              <a:t>ruhiy</a:t>
            </a:r>
            <a:r>
              <a:rPr lang="en-US" dirty="0" smtClean="0"/>
              <a:t> </a:t>
            </a:r>
            <a:r>
              <a:rPr lang="en-US" dirty="0" err="1" smtClean="0"/>
              <a:t>kechinmalar</a:t>
            </a:r>
            <a:r>
              <a:rPr lang="en-US" dirty="0" smtClean="0"/>
              <a:t>, </a:t>
            </a:r>
            <a:r>
              <a:rPr lang="en-US" dirty="0" err="1" smtClean="0"/>
              <a:t>diniy</a:t>
            </a:r>
            <a:r>
              <a:rPr lang="en-US" dirty="0" smtClean="0"/>
              <a:t> </a:t>
            </a:r>
            <a:r>
              <a:rPr lang="en-US" dirty="0" err="1" smtClean="0"/>
              <a:t>tasavvurlar</a:t>
            </a:r>
            <a:r>
              <a:rPr lang="en-US" dirty="0" smtClean="0"/>
              <a:t>, </a:t>
            </a:r>
            <a:r>
              <a:rPr lang="en-US" dirty="0" err="1" smtClean="0"/>
              <a:t>tushunchalar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x.k</a:t>
            </a:r>
            <a:r>
              <a:rPr lang="en-US" dirty="0" smtClean="0"/>
              <a:t>. </a:t>
            </a:r>
            <a:r>
              <a:rPr lang="en-US" dirty="0" err="1" smtClean="0"/>
              <a:t>majmui</a:t>
            </a:r>
            <a:r>
              <a:rPr lang="en-US" dirty="0" smtClean="0"/>
              <a:t> </a:t>
            </a:r>
            <a:r>
              <a:rPr lang="en-US" dirty="0" err="1" smtClean="0"/>
              <a:t>kiradi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/>
              <a:t>Reja</a:t>
            </a:r>
            <a:r>
              <a:rPr lang="en-US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kategoriyasi.Borliq</a:t>
            </a:r>
            <a:r>
              <a:rPr lang="en-US" dirty="0" smtClean="0"/>
              <a:t> </a:t>
            </a:r>
            <a:r>
              <a:rPr lang="en-US" dirty="0" err="1" smtClean="0"/>
              <a:t>turlari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2. </a:t>
            </a:r>
            <a:r>
              <a:rPr lang="en-US" dirty="0" err="1" smtClean="0"/>
              <a:t>Materiya</a:t>
            </a:r>
            <a:r>
              <a:rPr lang="en-US" dirty="0" smtClean="0"/>
              <a:t> </a:t>
            </a:r>
            <a:r>
              <a:rPr lang="en-US" dirty="0" err="1" smtClean="0"/>
              <a:t>kategoriyasi.Dunyoning</a:t>
            </a:r>
            <a:r>
              <a:rPr lang="en-US" dirty="0" smtClean="0"/>
              <a:t> </a:t>
            </a:r>
            <a:r>
              <a:rPr lang="en-US" dirty="0" err="1" smtClean="0"/>
              <a:t>moddiy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3. </a:t>
            </a:r>
            <a:r>
              <a:rPr lang="en-US" dirty="0" err="1" smtClean="0"/>
              <a:t>Materiyaning</a:t>
            </a:r>
            <a:r>
              <a:rPr lang="en-US" dirty="0" smtClean="0"/>
              <a:t> </a:t>
            </a:r>
            <a:r>
              <a:rPr lang="en-US" dirty="0" err="1" smtClean="0"/>
              <a:t>mavjudlik</a:t>
            </a:r>
            <a:r>
              <a:rPr lang="en-US" dirty="0" smtClean="0"/>
              <a:t> </a:t>
            </a:r>
            <a:r>
              <a:rPr lang="en-US" dirty="0" err="1" smtClean="0"/>
              <a:t>shakillari.Harakat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rivojlanish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4. </a:t>
            </a:r>
            <a:r>
              <a:rPr lang="en-US" dirty="0" err="1" smtClean="0"/>
              <a:t>Fazo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vaqt</a:t>
            </a:r>
            <a:r>
              <a:rPr lang="en-US" dirty="0" smtClean="0"/>
              <a:t> </a:t>
            </a:r>
            <a:r>
              <a:rPr lang="en-US" dirty="0" err="1" smtClean="0"/>
              <a:t>materiyaning</a:t>
            </a:r>
            <a:r>
              <a:rPr lang="en-US" dirty="0" smtClean="0"/>
              <a:t> </a:t>
            </a:r>
            <a:r>
              <a:rPr lang="en-US" dirty="0" err="1" smtClean="0"/>
              <a:t>yashash</a:t>
            </a:r>
            <a:r>
              <a:rPr lang="en-US" dirty="0" smtClean="0"/>
              <a:t> </a:t>
            </a:r>
            <a:r>
              <a:rPr lang="en-US" dirty="0" err="1" smtClean="0"/>
              <a:t>shakli</a:t>
            </a:r>
            <a:r>
              <a:rPr lang="en-US" dirty="0" smtClean="0"/>
              <a:t>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Dunyoning</a:t>
            </a:r>
            <a:r>
              <a:rPr lang="en-US" dirty="0" smtClean="0"/>
              <a:t> </a:t>
            </a:r>
            <a:r>
              <a:rPr lang="en-US" dirty="0" err="1" smtClean="0"/>
              <a:t>mavjudligi</a:t>
            </a:r>
            <a:r>
              <a:rPr lang="en-US" dirty="0" smtClean="0"/>
              <a:t>, </a:t>
            </a:r>
            <a:r>
              <a:rPr lang="en-US" dirty="0" err="1" smtClean="0"/>
              <a:t>ya’ni</a:t>
            </a:r>
            <a:r>
              <a:rPr lang="en-US" dirty="0" smtClean="0"/>
              <a:t> </a:t>
            </a:r>
            <a:r>
              <a:rPr lang="en-US" dirty="0" err="1" smtClean="0"/>
              <a:t>borligi</a:t>
            </a:r>
            <a:r>
              <a:rPr lang="en-US" dirty="0" smtClean="0"/>
              <a:t> </a:t>
            </a:r>
            <a:r>
              <a:rPr lang="en-US" dirty="0" err="1" smtClean="0"/>
              <a:t>to‘g‘risida</a:t>
            </a:r>
            <a:r>
              <a:rPr lang="en-US" dirty="0" smtClean="0"/>
              <a:t> </a:t>
            </a:r>
            <a:r>
              <a:rPr lang="en-US" dirty="0" err="1" smtClean="0"/>
              <a:t>baxs</a:t>
            </a:r>
            <a:r>
              <a:rPr lang="en-US" dirty="0" smtClean="0"/>
              <a:t> </a:t>
            </a:r>
            <a:r>
              <a:rPr lang="en-US" dirty="0" err="1" smtClean="0"/>
              <a:t>yuritgan</a:t>
            </a:r>
            <a:r>
              <a:rPr lang="en-US" dirty="0" smtClean="0"/>
              <a:t> </a:t>
            </a:r>
            <a:r>
              <a:rPr lang="en-US" dirty="0" err="1" smtClean="0"/>
              <a:t>faylasuflar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masalaga</a:t>
            </a:r>
            <a:r>
              <a:rPr lang="en-US" dirty="0" smtClean="0"/>
              <a:t> </a:t>
            </a:r>
            <a:r>
              <a:rPr lang="en-US" dirty="0" err="1" smtClean="0"/>
              <a:t>turlicha</a:t>
            </a:r>
            <a:r>
              <a:rPr lang="en-US" dirty="0" smtClean="0"/>
              <a:t> </a:t>
            </a:r>
            <a:r>
              <a:rPr lang="en-US" dirty="0" err="1" smtClean="0"/>
              <a:t>yondoshganlar</a:t>
            </a:r>
            <a:r>
              <a:rPr lang="en-US" dirty="0" smtClean="0"/>
              <a:t>: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ba’zilari</a:t>
            </a:r>
            <a:r>
              <a:rPr lang="en-US" dirty="0" smtClean="0"/>
              <a:t>, </a:t>
            </a:r>
            <a:r>
              <a:rPr lang="en-US" dirty="0" err="1" smtClean="0"/>
              <a:t>dunyo</a:t>
            </a:r>
            <a:r>
              <a:rPr lang="en-US" dirty="0" smtClean="0"/>
              <a:t> </a:t>
            </a:r>
            <a:r>
              <a:rPr lang="en-US" dirty="0" err="1" smtClean="0"/>
              <a:t>avval</a:t>
            </a:r>
            <a:r>
              <a:rPr lang="en-US" dirty="0" smtClean="0"/>
              <a:t> ham </a:t>
            </a:r>
            <a:r>
              <a:rPr lang="en-US" dirty="0" err="1" smtClean="0"/>
              <a:t>bo‘lgan</a:t>
            </a:r>
            <a:r>
              <a:rPr lang="en-US" dirty="0" smtClean="0"/>
              <a:t>, </a:t>
            </a:r>
            <a:r>
              <a:rPr lang="en-US" dirty="0" err="1" smtClean="0"/>
              <a:t>hozir</a:t>
            </a:r>
            <a:r>
              <a:rPr lang="en-US" dirty="0" smtClean="0"/>
              <a:t> ham </a:t>
            </a:r>
            <a:r>
              <a:rPr lang="en-US" dirty="0" err="1" smtClean="0"/>
              <a:t>mavjud</a:t>
            </a:r>
            <a:r>
              <a:rPr lang="en-US" dirty="0" smtClean="0"/>
              <a:t>, </a:t>
            </a:r>
            <a:r>
              <a:rPr lang="en-US" dirty="0" err="1" smtClean="0"/>
              <a:t>bundan</a:t>
            </a:r>
            <a:r>
              <a:rPr lang="en-US" dirty="0" smtClean="0"/>
              <a:t> </a:t>
            </a:r>
            <a:r>
              <a:rPr lang="en-US" dirty="0" err="1" smtClean="0"/>
              <a:t>keyin</a:t>
            </a:r>
            <a:r>
              <a:rPr lang="en-US" dirty="0" smtClean="0"/>
              <a:t> ham </a:t>
            </a:r>
            <a:r>
              <a:rPr lang="en-US" dirty="0" err="1" smtClean="0"/>
              <a:t>mavjud</a:t>
            </a:r>
            <a:r>
              <a:rPr lang="en-US" dirty="0" smtClean="0"/>
              <a:t> </a:t>
            </a:r>
            <a:r>
              <a:rPr lang="en-US" dirty="0" err="1" smtClean="0"/>
              <a:t>bo‘ladi</a:t>
            </a:r>
            <a:r>
              <a:rPr lang="en-US" dirty="0" smtClean="0"/>
              <a:t> </a:t>
            </a:r>
            <a:r>
              <a:rPr lang="en-US" dirty="0" err="1" smtClean="0"/>
              <a:t>deyishsa</a:t>
            </a:r>
            <a:r>
              <a:rPr lang="en-US" dirty="0" smtClean="0"/>
              <a:t>; </a:t>
            </a:r>
            <a:r>
              <a:rPr lang="en-US" dirty="0" err="1" smtClean="0"/>
              <a:t>boshqalari</a:t>
            </a:r>
            <a:r>
              <a:rPr lang="en-US" dirty="0" smtClean="0"/>
              <a:t>, </a:t>
            </a:r>
            <a:r>
              <a:rPr lang="en-US" dirty="0" err="1" smtClean="0"/>
              <a:t>dunyo</a:t>
            </a:r>
            <a:r>
              <a:rPr lang="en-US" dirty="0" smtClean="0"/>
              <a:t> </a:t>
            </a:r>
            <a:r>
              <a:rPr lang="en-US" dirty="0" err="1" smtClean="0"/>
              <a:t>avval</a:t>
            </a:r>
            <a:r>
              <a:rPr lang="en-US" dirty="0" smtClean="0"/>
              <a:t> </a:t>
            </a:r>
            <a:r>
              <a:rPr lang="en-US" dirty="0" err="1" smtClean="0"/>
              <a:t>mavjud</a:t>
            </a:r>
            <a:r>
              <a:rPr lang="en-US" dirty="0" smtClean="0"/>
              <a:t> </a:t>
            </a:r>
            <a:r>
              <a:rPr lang="en-US" dirty="0" err="1" smtClean="0"/>
              <a:t>bo‘lmagan</a:t>
            </a:r>
            <a:r>
              <a:rPr lang="en-US" dirty="0" smtClean="0"/>
              <a:t>, ilk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olamdagi</a:t>
            </a:r>
            <a:r>
              <a:rPr lang="en-US" dirty="0" smtClean="0"/>
              <a:t>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xodisalarni</a:t>
            </a:r>
            <a:r>
              <a:rPr lang="en-US" dirty="0" smtClean="0"/>
              <a:t> </a:t>
            </a:r>
            <a:r>
              <a:rPr lang="en-US" dirty="0" err="1" smtClean="0"/>
              <a:t>yaratunchi</a:t>
            </a:r>
            <a:r>
              <a:rPr lang="en-US" dirty="0" smtClean="0"/>
              <a:t> </a:t>
            </a:r>
            <a:r>
              <a:rPr lang="en-US" dirty="0" err="1" smtClean="0"/>
              <a:t>Xudodir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Ilk </a:t>
            </a:r>
            <a:r>
              <a:rPr lang="en-US" dirty="0" err="1" smtClean="0"/>
              <a:t>borliq</a:t>
            </a:r>
            <a:r>
              <a:rPr lang="en-US" dirty="0" smtClean="0"/>
              <a:t>, </a:t>
            </a:r>
            <a:r>
              <a:rPr lang="en-US" dirty="0" err="1" smtClean="0"/>
              <a:t>ya’ni</a:t>
            </a:r>
            <a:r>
              <a:rPr lang="en-US" dirty="0" smtClean="0"/>
              <a:t> </a:t>
            </a:r>
            <a:r>
              <a:rPr lang="en-US" dirty="0" err="1" smtClean="0"/>
              <a:t>birinchi</a:t>
            </a:r>
            <a:r>
              <a:rPr lang="en-US" dirty="0" smtClean="0"/>
              <a:t> </a:t>
            </a:r>
            <a:r>
              <a:rPr lang="en-US" dirty="0" err="1" smtClean="0"/>
              <a:t>mavjud-Tangri</a:t>
            </a:r>
            <a:r>
              <a:rPr lang="en-US" dirty="0" smtClean="0"/>
              <a:t> </a:t>
            </a:r>
            <a:r>
              <a:rPr lang="en-US" dirty="0" err="1" smtClean="0"/>
              <a:t>Olloh</a:t>
            </a:r>
            <a:r>
              <a:rPr lang="en-US" dirty="0" smtClean="0"/>
              <a:t>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mavjudod</a:t>
            </a:r>
            <a:r>
              <a:rPr lang="en-US" dirty="0" smtClean="0"/>
              <a:t> </a:t>
            </a:r>
            <a:r>
              <a:rPr lang="en-US" dirty="0" err="1" smtClean="0"/>
              <a:t>borlig‘ining</a:t>
            </a:r>
            <a:r>
              <a:rPr lang="en-US" dirty="0" smtClean="0"/>
              <a:t> </a:t>
            </a:r>
            <a:r>
              <a:rPr lang="en-US" dirty="0" err="1" smtClean="0"/>
              <a:t>birinchi</a:t>
            </a:r>
            <a:r>
              <a:rPr lang="en-US" dirty="0" smtClean="0"/>
              <a:t> </a:t>
            </a:r>
            <a:r>
              <a:rPr lang="en-US" dirty="0" err="1" smtClean="0"/>
              <a:t>sababidir</a:t>
            </a:r>
            <a:r>
              <a:rPr lang="en-US" dirty="0" smtClean="0"/>
              <a:t> </a:t>
            </a:r>
            <a:r>
              <a:rPr lang="en-US" dirty="0" err="1" smtClean="0"/>
              <a:t>deyiladi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«Ilk </a:t>
            </a:r>
            <a:r>
              <a:rPr lang="en-US" dirty="0" err="1" smtClean="0"/>
              <a:t>bor</a:t>
            </a:r>
            <a:r>
              <a:rPr lang="en-US" dirty="0" smtClean="0"/>
              <a:t> </a:t>
            </a:r>
            <a:r>
              <a:rPr lang="en-US" dirty="0" err="1" smtClean="0"/>
              <a:t>bo‘lgan</a:t>
            </a:r>
            <a:r>
              <a:rPr lang="en-US" dirty="0" smtClean="0"/>
              <a:t>, (</a:t>
            </a:r>
            <a:r>
              <a:rPr lang="en-US" dirty="0" err="1" smtClean="0"/>
              <a:t>Ya’ni</a:t>
            </a:r>
            <a:r>
              <a:rPr lang="en-US" dirty="0" smtClean="0"/>
              <a:t> </a:t>
            </a:r>
            <a:r>
              <a:rPr lang="en-US" dirty="0" err="1" smtClean="0"/>
              <a:t>Tangri</a:t>
            </a:r>
            <a:r>
              <a:rPr lang="en-US" dirty="0" smtClean="0"/>
              <a:t>)-</a:t>
            </a:r>
            <a:r>
              <a:rPr lang="en-US" dirty="0" err="1" smtClean="0"/>
              <a:t>deydi</a:t>
            </a:r>
            <a:r>
              <a:rPr lang="en-US" dirty="0" smtClean="0"/>
              <a:t> </a:t>
            </a:r>
            <a:r>
              <a:rPr lang="en-US" dirty="0" err="1" smtClean="0"/>
              <a:t>Farobiy</a:t>
            </a:r>
            <a:r>
              <a:rPr lang="en-US" dirty="0" smtClean="0"/>
              <a:t>, </a:t>
            </a:r>
            <a:r>
              <a:rPr lang="en-US" dirty="0" err="1" smtClean="0"/>
              <a:t>o‘zining</a:t>
            </a:r>
            <a:r>
              <a:rPr lang="en-US" dirty="0" smtClean="0"/>
              <a:t> </a:t>
            </a:r>
            <a:r>
              <a:rPr lang="en-US" dirty="0" err="1" smtClean="0"/>
              <a:t>asl</a:t>
            </a:r>
            <a:r>
              <a:rPr lang="en-US" dirty="0" smtClean="0"/>
              <a:t> </a:t>
            </a:r>
            <a:r>
              <a:rPr lang="en-US" dirty="0" err="1" smtClean="0"/>
              <a:t>mohiyati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boshqa</a:t>
            </a:r>
            <a:r>
              <a:rPr lang="en-US" dirty="0" smtClean="0"/>
              <a:t>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narsrlardan</a:t>
            </a:r>
            <a:r>
              <a:rPr lang="en-US" dirty="0" smtClean="0"/>
              <a:t> </a:t>
            </a:r>
            <a:r>
              <a:rPr lang="en-US" dirty="0" err="1" smtClean="0"/>
              <a:t>farqlidir</a:t>
            </a:r>
            <a:r>
              <a:rPr lang="en-US" dirty="0" smtClean="0"/>
              <a:t>» (Abu Nasr </a:t>
            </a:r>
            <a:r>
              <a:rPr lang="en-US" dirty="0" err="1" smtClean="0"/>
              <a:t>Farobiy</a:t>
            </a:r>
            <a:r>
              <a:rPr lang="en-US" dirty="0" smtClean="0"/>
              <a:t> «</a:t>
            </a:r>
            <a:r>
              <a:rPr lang="en-US" dirty="0" err="1" smtClean="0"/>
              <a:t>Fozil</a:t>
            </a:r>
            <a:r>
              <a:rPr lang="en-US" dirty="0" smtClean="0"/>
              <a:t> </a:t>
            </a:r>
            <a:r>
              <a:rPr lang="en-US" dirty="0" err="1" smtClean="0"/>
              <a:t>odamlar</a:t>
            </a:r>
            <a:r>
              <a:rPr lang="en-US" dirty="0" smtClean="0"/>
              <a:t> </a:t>
            </a:r>
            <a:r>
              <a:rPr lang="en-US" dirty="0" err="1" smtClean="0"/>
              <a:t>shahri</a:t>
            </a:r>
            <a:r>
              <a:rPr lang="en-US" dirty="0" smtClean="0"/>
              <a:t>», 131 bet). </a:t>
            </a:r>
            <a:r>
              <a:rPr lang="en-US" dirty="0" err="1" smtClean="0"/>
              <a:t>Chunki</a:t>
            </a:r>
            <a:r>
              <a:rPr lang="en-US" dirty="0" smtClean="0"/>
              <a:t>, u </a:t>
            </a:r>
            <a:r>
              <a:rPr lang="en-US" dirty="0" err="1" smtClean="0"/>
              <a:t>modda</a:t>
            </a:r>
            <a:r>
              <a:rPr lang="en-US" dirty="0" smtClean="0"/>
              <a:t> ham </a:t>
            </a:r>
            <a:r>
              <a:rPr lang="en-US" dirty="0" err="1" smtClean="0"/>
              <a:t>emasdir</a:t>
            </a:r>
            <a:r>
              <a:rPr lang="en-US" dirty="0" smtClean="0"/>
              <a:t>, </a:t>
            </a:r>
            <a:r>
              <a:rPr lang="en-US" dirty="0" err="1" smtClean="0"/>
              <a:t>sub’ekt</a:t>
            </a:r>
            <a:r>
              <a:rPr lang="en-US" dirty="0" smtClean="0"/>
              <a:t> ham </a:t>
            </a:r>
            <a:r>
              <a:rPr lang="en-US" dirty="0" err="1" smtClean="0"/>
              <a:t>emasdir</a:t>
            </a:r>
            <a:r>
              <a:rPr lang="en-US" dirty="0" smtClean="0"/>
              <a:t>,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sur’ati</a:t>
            </a:r>
            <a:r>
              <a:rPr lang="en-US" dirty="0" smtClean="0"/>
              <a:t> ham </a:t>
            </a:r>
            <a:r>
              <a:rPr lang="en-US" dirty="0" err="1" smtClean="0"/>
              <a:t>bo‘lmaydi</a:t>
            </a:r>
            <a:r>
              <a:rPr lang="en-US" dirty="0" smtClean="0"/>
              <a:t>,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o‘zi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borliqda</a:t>
            </a:r>
            <a:r>
              <a:rPr lang="en-US" dirty="0" smtClean="0"/>
              <a:t> </a:t>
            </a:r>
            <a:r>
              <a:rPr lang="en-US" dirty="0" err="1" smtClean="0"/>
              <a:t>yakayu-yagonadir</a:t>
            </a:r>
            <a:r>
              <a:rPr lang="en-US" dirty="0" smtClean="0"/>
              <a:t>, u </a:t>
            </a:r>
            <a:r>
              <a:rPr lang="en-US" dirty="0" err="1" smtClean="0"/>
              <a:t>shu</a:t>
            </a:r>
            <a:r>
              <a:rPr lang="en-US" dirty="0" smtClean="0"/>
              <a:t> </a:t>
            </a:r>
            <a:r>
              <a:rPr lang="en-US" dirty="0" err="1" smtClean="0"/>
              <a:t>jihatdan</a:t>
            </a:r>
            <a:r>
              <a:rPr lang="en-US" dirty="0" smtClean="0"/>
              <a:t> ham </a:t>
            </a:r>
            <a:r>
              <a:rPr lang="en-US" dirty="0" err="1" smtClean="0"/>
              <a:t>birinchidir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tushunchasi</a:t>
            </a:r>
            <a:r>
              <a:rPr lang="en-US" dirty="0" smtClean="0"/>
              <a:t> </a:t>
            </a:r>
            <a:r>
              <a:rPr lang="en-US" dirty="0" err="1" smtClean="0"/>
              <a:t>falsafiy</a:t>
            </a:r>
            <a:r>
              <a:rPr lang="en-US" dirty="0" smtClean="0"/>
              <a:t> </a:t>
            </a:r>
            <a:r>
              <a:rPr lang="en-US" dirty="0" err="1" smtClean="0"/>
              <a:t>kategoriya</a:t>
            </a:r>
            <a:r>
              <a:rPr lang="en-US" dirty="0" smtClean="0"/>
              <a:t> </a:t>
            </a:r>
            <a:r>
              <a:rPr lang="en-US" dirty="0" err="1" smtClean="0"/>
              <a:t>sifatida</a:t>
            </a:r>
            <a:r>
              <a:rPr lang="en-US" dirty="0" smtClean="0"/>
              <a:t> </a:t>
            </a:r>
            <a:r>
              <a:rPr lang="en-US" dirty="0" err="1" smtClean="0"/>
              <a:t>bilishning</a:t>
            </a:r>
            <a:r>
              <a:rPr lang="en-US" dirty="0" smtClean="0"/>
              <a:t> </a:t>
            </a:r>
            <a:r>
              <a:rPr lang="en-US" dirty="0" err="1" smtClean="0"/>
              <a:t>yuqori</a:t>
            </a:r>
            <a:r>
              <a:rPr lang="en-US" dirty="0" smtClean="0"/>
              <a:t> </a:t>
            </a:r>
            <a:r>
              <a:rPr lang="en-US" dirty="0" err="1" smtClean="0"/>
              <a:t>bosqichi-abstrakt</a:t>
            </a:r>
            <a:r>
              <a:rPr lang="en-US" dirty="0" smtClean="0"/>
              <a:t> </a:t>
            </a:r>
            <a:r>
              <a:rPr lang="en-US" dirty="0" err="1" smtClean="0"/>
              <a:t>tafakkurgagina</a:t>
            </a:r>
            <a:r>
              <a:rPr lang="en-US" dirty="0" smtClean="0"/>
              <a:t> </a:t>
            </a:r>
            <a:r>
              <a:rPr lang="en-US" dirty="0" err="1" smtClean="0"/>
              <a:t>xos</a:t>
            </a:r>
            <a:r>
              <a:rPr lang="en-US" dirty="0" smtClean="0"/>
              <a:t> </a:t>
            </a:r>
            <a:r>
              <a:rPr lang="en-US" dirty="0" err="1" smtClean="0"/>
              <a:t>bo‘lib</a:t>
            </a:r>
            <a:r>
              <a:rPr lang="en-US" dirty="0" smtClean="0"/>
              <a:t>, </a:t>
            </a:r>
            <a:r>
              <a:rPr lang="en-US" dirty="0" err="1" smtClean="0"/>
              <a:t>fikrlash</a:t>
            </a:r>
            <a:r>
              <a:rPr lang="en-US" dirty="0" smtClean="0"/>
              <a:t> </a:t>
            </a:r>
            <a:r>
              <a:rPr lang="en-US" dirty="0" err="1" smtClean="0"/>
              <a:t>jarayonida</a:t>
            </a:r>
            <a:r>
              <a:rPr lang="en-US" dirty="0" smtClean="0"/>
              <a:t> </a:t>
            </a:r>
            <a:r>
              <a:rPr lang="en-US" dirty="0" err="1" smtClean="0"/>
              <a:t>kishilar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tushuncha</a:t>
            </a:r>
            <a:r>
              <a:rPr lang="en-US" dirty="0" smtClean="0"/>
              <a:t> </a:t>
            </a:r>
            <a:r>
              <a:rPr lang="en-US" dirty="0" err="1" smtClean="0"/>
              <a:t>orqali</a:t>
            </a:r>
            <a:r>
              <a:rPr lang="en-US" dirty="0" smtClean="0"/>
              <a:t> </a:t>
            </a:r>
            <a:r>
              <a:rPr lang="en-US" dirty="0" err="1" smtClean="0"/>
              <a:t>dunyodagi</a:t>
            </a:r>
            <a:r>
              <a:rPr lang="en-US" dirty="0" smtClean="0"/>
              <a:t> </a:t>
            </a:r>
            <a:r>
              <a:rPr lang="en-US" dirty="0" err="1" smtClean="0"/>
              <a:t>alohida</a:t>
            </a:r>
            <a:r>
              <a:rPr lang="en-US" dirty="0" smtClean="0"/>
              <a:t> </a:t>
            </a:r>
            <a:r>
              <a:rPr lang="en-US" dirty="0" err="1" smtClean="0"/>
              <a:t>narsalar</a:t>
            </a:r>
            <a:r>
              <a:rPr lang="en-US" dirty="0" smtClean="0"/>
              <a:t>,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konkrekt</a:t>
            </a:r>
            <a:r>
              <a:rPr lang="en-US" dirty="0" smtClean="0"/>
              <a:t> </a:t>
            </a:r>
            <a:r>
              <a:rPr lang="en-US" dirty="0" err="1" smtClean="0"/>
              <a:t>belgilari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xossalari</a:t>
            </a:r>
            <a:r>
              <a:rPr lang="en-US" dirty="0" smtClean="0"/>
              <a:t> </a:t>
            </a:r>
            <a:r>
              <a:rPr lang="en-US" dirty="0" err="1" smtClean="0"/>
              <a:t>haqida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 </a:t>
            </a:r>
            <a:r>
              <a:rPr lang="en-US" dirty="0" err="1" smtClean="0"/>
              <a:t>balki</a:t>
            </a:r>
            <a:r>
              <a:rPr lang="en-US" dirty="0" smtClean="0"/>
              <a:t>, </a:t>
            </a:r>
            <a:r>
              <a:rPr lang="en-US" dirty="0" err="1" smtClean="0"/>
              <a:t>dunyodagi</a:t>
            </a:r>
            <a:r>
              <a:rPr lang="en-US" dirty="0" smtClean="0"/>
              <a:t>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narsalar</a:t>
            </a:r>
            <a:r>
              <a:rPr lang="en-US" dirty="0" smtClean="0"/>
              <a:t>, </a:t>
            </a:r>
            <a:r>
              <a:rPr lang="en-US" dirty="0" err="1" smtClean="0"/>
              <a:t>voqea</a:t>
            </a:r>
            <a:r>
              <a:rPr lang="en-US" dirty="0" smtClean="0"/>
              <a:t> </a:t>
            </a:r>
            <a:r>
              <a:rPr lang="en-US" dirty="0" err="1" smtClean="0"/>
              <a:t>xodisalar</a:t>
            </a:r>
            <a:r>
              <a:rPr lang="en-US" dirty="0" smtClean="0"/>
              <a:t>, </a:t>
            </a:r>
            <a:r>
              <a:rPr lang="en-US" dirty="0" err="1" smtClean="0"/>
              <a:t>jarayonlar</a:t>
            </a:r>
            <a:r>
              <a:rPr lang="en-US" dirty="0" smtClean="0"/>
              <a:t> </a:t>
            </a:r>
            <a:r>
              <a:rPr lang="en-US" dirty="0" err="1" smtClean="0"/>
              <a:t>o‘rtasidagi</a:t>
            </a:r>
            <a:r>
              <a:rPr lang="en-US" dirty="0" smtClean="0"/>
              <a:t> eng </a:t>
            </a:r>
            <a:r>
              <a:rPr lang="en-US" dirty="0" err="1" smtClean="0"/>
              <a:t>umumiy</a:t>
            </a:r>
            <a:r>
              <a:rPr lang="en-US" dirty="0" smtClean="0"/>
              <a:t> </a:t>
            </a:r>
            <a:r>
              <a:rPr lang="en-US" dirty="0" err="1" smtClean="0"/>
              <a:t>jixat-ularning</a:t>
            </a:r>
            <a:r>
              <a:rPr lang="en-US" dirty="0" smtClean="0"/>
              <a:t> </a:t>
            </a:r>
            <a:r>
              <a:rPr lang="en-US" dirty="0" err="1" smtClean="0"/>
              <a:t>realligi</a:t>
            </a:r>
            <a:r>
              <a:rPr lang="en-US" dirty="0" smtClean="0"/>
              <a:t> </a:t>
            </a:r>
            <a:r>
              <a:rPr lang="en-US" dirty="0" err="1" smtClean="0"/>
              <a:t>haqida</a:t>
            </a:r>
            <a:r>
              <a:rPr lang="en-US" dirty="0" smtClean="0"/>
              <a:t> </a:t>
            </a:r>
            <a:r>
              <a:rPr lang="en-US" dirty="0" err="1" smtClean="0"/>
              <a:t>fikr</a:t>
            </a:r>
            <a:r>
              <a:rPr lang="en-US" dirty="0" smtClean="0"/>
              <a:t> </a:t>
            </a:r>
            <a:r>
              <a:rPr lang="en-US" dirty="0" err="1" smtClean="0"/>
              <a:t>yuritadilar</a:t>
            </a:r>
            <a:r>
              <a:rPr lang="en-US" dirty="0" smtClean="0"/>
              <a:t>.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tushunchasi</a:t>
            </a:r>
            <a:r>
              <a:rPr lang="en-US" dirty="0" smtClean="0"/>
              <a:t> </a:t>
            </a:r>
            <a:r>
              <a:rPr lang="en-US" dirty="0" err="1" smtClean="0"/>
              <a:t>yordamida</a:t>
            </a:r>
            <a:r>
              <a:rPr lang="en-US" dirty="0" smtClean="0"/>
              <a:t> </a:t>
            </a:r>
            <a:r>
              <a:rPr lang="en-US" dirty="0" err="1" smtClean="0"/>
              <a:t>kishilar</a:t>
            </a:r>
            <a:r>
              <a:rPr lang="en-US" dirty="0" smtClean="0"/>
              <a:t> </a:t>
            </a:r>
            <a:r>
              <a:rPr lang="en-US" dirty="0" err="1" smtClean="0"/>
              <a:t>dunyoning</a:t>
            </a:r>
            <a:r>
              <a:rPr lang="en-US" dirty="0" smtClean="0"/>
              <a:t> </a:t>
            </a:r>
            <a:r>
              <a:rPr lang="en-US" dirty="0" err="1" smtClean="0"/>
              <a:t>ob’ektiv</a:t>
            </a:r>
            <a:r>
              <a:rPr lang="en-US" dirty="0" smtClean="0"/>
              <a:t> </a:t>
            </a:r>
            <a:r>
              <a:rPr lang="en-US" dirty="0" err="1" smtClean="0"/>
              <a:t>mavjudligi</a:t>
            </a:r>
            <a:r>
              <a:rPr lang="en-US" dirty="0" smtClean="0"/>
              <a:t>,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cheksizligi</a:t>
            </a:r>
            <a:r>
              <a:rPr lang="en-US" dirty="0" smtClean="0"/>
              <a:t>, </a:t>
            </a:r>
            <a:r>
              <a:rPr lang="en-US" dirty="0" err="1" smtClean="0"/>
              <a:t>abadiyligi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butunligi</a:t>
            </a:r>
            <a:r>
              <a:rPr lang="en-US" dirty="0" smtClean="0"/>
              <a:t> </a:t>
            </a:r>
            <a:r>
              <a:rPr lang="en-US" dirty="0" err="1" smtClean="0"/>
              <a:t>haqida</a:t>
            </a:r>
            <a:r>
              <a:rPr lang="en-US" dirty="0" smtClean="0"/>
              <a:t> </a:t>
            </a:r>
            <a:r>
              <a:rPr lang="en-US" dirty="0" err="1" smtClean="0"/>
              <a:t>ilmiy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falsafiy</a:t>
            </a:r>
            <a:r>
              <a:rPr lang="en-US" dirty="0" smtClean="0"/>
              <a:t> </a:t>
            </a:r>
            <a:r>
              <a:rPr lang="en-US" dirty="0" err="1" smtClean="0"/>
              <a:t>tasavvurga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 </a:t>
            </a:r>
            <a:r>
              <a:rPr lang="en-US" dirty="0" err="1" smtClean="0"/>
              <a:t>bo‘ladilar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Borliqning</a:t>
            </a:r>
            <a:r>
              <a:rPr lang="en-US" dirty="0" smtClean="0"/>
              <a:t> </a:t>
            </a:r>
            <a:r>
              <a:rPr lang="en-US" dirty="0" err="1" smtClean="0"/>
              <a:t>asosiy</a:t>
            </a:r>
            <a:r>
              <a:rPr lang="en-US" dirty="0" smtClean="0"/>
              <a:t> </a:t>
            </a:r>
            <a:r>
              <a:rPr lang="en-US" dirty="0" err="1" smtClean="0"/>
              <a:t>shakillarini</a:t>
            </a:r>
            <a:r>
              <a:rPr lang="en-US" dirty="0" smtClean="0"/>
              <a:t> </a:t>
            </a:r>
            <a:r>
              <a:rPr lang="en-US" dirty="0" err="1" smtClean="0"/>
              <a:t>tabiiy</a:t>
            </a:r>
            <a:r>
              <a:rPr lang="en-US" dirty="0" smtClean="0"/>
              <a:t>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yoki</a:t>
            </a:r>
            <a:r>
              <a:rPr lang="en-US" dirty="0" smtClean="0"/>
              <a:t> </a:t>
            </a:r>
            <a:r>
              <a:rPr lang="en-US" dirty="0" err="1" smtClean="0"/>
              <a:t>tabiat</a:t>
            </a:r>
            <a:r>
              <a:rPr lang="en-US" dirty="0" smtClean="0"/>
              <a:t> </a:t>
            </a:r>
            <a:r>
              <a:rPr lang="en-US" dirty="0" err="1" smtClean="0"/>
              <a:t>borlig‘i</a:t>
            </a:r>
            <a:r>
              <a:rPr lang="en-US" dirty="0" smtClean="0"/>
              <a:t>,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borlig‘i</a:t>
            </a:r>
            <a:r>
              <a:rPr lang="en-US" dirty="0" smtClean="0"/>
              <a:t>, </a:t>
            </a:r>
            <a:r>
              <a:rPr lang="en-US" dirty="0" err="1" smtClean="0"/>
              <a:t>ma’naviy</a:t>
            </a:r>
            <a:r>
              <a:rPr lang="en-US" dirty="0" smtClean="0"/>
              <a:t> </a:t>
            </a:r>
            <a:r>
              <a:rPr lang="en-US" dirty="0" err="1" smtClean="0"/>
              <a:t>borlig‘i</a:t>
            </a:r>
            <a:r>
              <a:rPr lang="en-US" dirty="0" smtClean="0"/>
              <a:t> </a:t>
            </a:r>
            <a:r>
              <a:rPr lang="en-US" dirty="0" err="1" smtClean="0"/>
              <a:t>tashkil</a:t>
            </a:r>
            <a:r>
              <a:rPr lang="en-US" dirty="0" smtClean="0"/>
              <a:t> </a:t>
            </a:r>
            <a:r>
              <a:rPr lang="en-US" dirty="0" err="1" smtClean="0"/>
              <a:t>etadi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Tabiiy</a:t>
            </a:r>
            <a:r>
              <a:rPr lang="en-US" dirty="0" smtClean="0"/>
              <a:t>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o‘zaro</a:t>
            </a:r>
            <a:r>
              <a:rPr lang="en-US" dirty="0" smtClean="0"/>
              <a:t> </a:t>
            </a:r>
            <a:r>
              <a:rPr lang="en-US" dirty="0" err="1" smtClean="0"/>
              <a:t>bog‘liq</a:t>
            </a:r>
            <a:r>
              <a:rPr lang="en-US" dirty="0" smtClean="0"/>
              <a:t>, </a:t>
            </a:r>
            <a:r>
              <a:rPr lang="en-US" dirty="0" err="1" smtClean="0"/>
              <a:t>lekin</a:t>
            </a:r>
            <a:r>
              <a:rPr lang="en-US" dirty="0" smtClean="0"/>
              <a:t> </a:t>
            </a:r>
            <a:r>
              <a:rPr lang="en-US" dirty="0" err="1" smtClean="0"/>
              <a:t>bir-biridan</a:t>
            </a:r>
            <a:r>
              <a:rPr lang="en-US" dirty="0" smtClean="0"/>
              <a:t> </a:t>
            </a:r>
            <a:r>
              <a:rPr lang="en-US" dirty="0" err="1" smtClean="0"/>
              <a:t>farq</a:t>
            </a:r>
            <a:r>
              <a:rPr lang="en-US" dirty="0" smtClean="0"/>
              <a:t> </a:t>
            </a:r>
            <a:r>
              <a:rPr lang="en-US" dirty="0" err="1" smtClean="0"/>
              <a:t>qiluvchi</a:t>
            </a:r>
            <a:r>
              <a:rPr lang="en-US" dirty="0" smtClean="0"/>
              <a:t> </a:t>
            </a:r>
            <a:r>
              <a:rPr lang="en-US" dirty="0" err="1" smtClean="0"/>
              <a:t>quyidagi</a:t>
            </a:r>
            <a:r>
              <a:rPr lang="en-US" dirty="0" smtClean="0"/>
              <a:t> </a:t>
            </a:r>
            <a:r>
              <a:rPr lang="en-US" dirty="0" err="1" smtClean="0"/>
              <a:t>ikki</a:t>
            </a:r>
            <a:r>
              <a:rPr lang="en-US" dirty="0" smtClean="0"/>
              <a:t> </a:t>
            </a:r>
            <a:r>
              <a:rPr lang="en-US" dirty="0" err="1" smtClean="0"/>
              <a:t>ko‘rinishdan</a:t>
            </a:r>
            <a:r>
              <a:rPr lang="en-US" dirty="0" smtClean="0"/>
              <a:t> </a:t>
            </a:r>
            <a:r>
              <a:rPr lang="en-US" dirty="0" err="1" smtClean="0"/>
              <a:t>iboratdir</a:t>
            </a:r>
            <a:r>
              <a:rPr lang="en-US" dirty="0" smtClean="0"/>
              <a:t>: </a:t>
            </a:r>
            <a:endParaRPr lang="ru-RU" dirty="0" smtClean="0"/>
          </a:p>
          <a:p>
            <a:r>
              <a:rPr lang="en-US" dirty="0" smtClean="0"/>
              <a:t>1 .</a:t>
            </a:r>
            <a:r>
              <a:rPr lang="en-US" dirty="0" err="1" smtClean="0"/>
              <a:t>Tabiatdagi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xodisalarning</a:t>
            </a:r>
            <a:r>
              <a:rPr lang="en-US" dirty="0" smtClean="0"/>
              <a:t>, </a:t>
            </a:r>
            <a:r>
              <a:rPr lang="en-US" dirty="0" err="1" smtClean="0"/>
              <a:t>jism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jarayonlarning</a:t>
            </a:r>
            <a:r>
              <a:rPr lang="en-US" dirty="0" smtClean="0"/>
              <a:t> </a:t>
            </a:r>
            <a:r>
              <a:rPr lang="en-US" dirty="0" err="1" smtClean="0"/>
              <a:t>asl</a:t>
            </a:r>
            <a:r>
              <a:rPr lang="en-US" dirty="0" smtClean="0"/>
              <a:t> </a:t>
            </a:r>
            <a:r>
              <a:rPr lang="en-US" dirty="0" err="1" smtClean="0"/>
              <a:t>tabiiy</a:t>
            </a:r>
            <a:r>
              <a:rPr lang="en-US" dirty="0" smtClean="0"/>
              <a:t> </a:t>
            </a:r>
            <a:r>
              <a:rPr lang="en-US" dirty="0" err="1" smtClean="0"/>
              <a:t>borlig‘i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2.Tabiyatdagi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</a:t>
            </a:r>
            <a:r>
              <a:rPr lang="en-US" dirty="0" smtClean="0"/>
              <a:t> </a:t>
            </a:r>
            <a:r>
              <a:rPr lang="en-US" dirty="0" err="1" smtClean="0"/>
              <a:t>asosida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tomonidan</a:t>
            </a:r>
            <a:r>
              <a:rPr lang="en-US" dirty="0" smtClean="0"/>
              <a:t> </a:t>
            </a:r>
            <a:r>
              <a:rPr lang="en-US" dirty="0" err="1" smtClean="0"/>
              <a:t>yaratilgan</a:t>
            </a:r>
            <a:r>
              <a:rPr lang="en-US" dirty="0" smtClean="0"/>
              <a:t> </a:t>
            </a:r>
            <a:r>
              <a:rPr lang="en-US" dirty="0" err="1" smtClean="0"/>
              <a:t>narsalarning</a:t>
            </a:r>
            <a:r>
              <a:rPr lang="en-US" dirty="0" smtClean="0"/>
              <a:t> </a:t>
            </a:r>
            <a:r>
              <a:rPr lang="en-US" dirty="0" err="1" smtClean="0"/>
              <a:t>tabiiy</a:t>
            </a:r>
            <a:r>
              <a:rPr lang="en-US" dirty="0" smtClean="0"/>
              <a:t> </a:t>
            </a:r>
            <a:r>
              <a:rPr lang="en-US" dirty="0" err="1" smtClean="0"/>
              <a:t>borligi</a:t>
            </a:r>
            <a:r>
              <a:rPr lang="en-US" dirty="0" smtClean="0"/>
              <a:t>.		 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Borliqning</a:t>
            </a:r>
            <a:r>
              <a:rPr lang="en-US" dirty="0" smtClean="0"/>
              <a:t> </a:t>
            </a:r>
            <a:r>
              <a:rPr lang="en-US" dirty="0" err="1" smtClean="0"/>
              <a:t>o‘ziga</a:t>
            </a:r>
            <a:r>
              <a:rPr lang="en-US" dirty="0" smtClean="0"/>
              <a:t> </a:t>
            </a:r>
            <a:r>
              <a:rPr lang="en-US" dirty="0" err="1" smtClean="0"/>
              <a:t>xos</a:t>
            </a:r>
            <a:r>
              <a:rPr lang="en-US" dirty="0" smtClean="0"/>
              <a:t> </a:t>
            </a:r>
            <a:r>
              <a:rPr lang="en-US" dirty="0" err="1" smtClean="0"/>
              <a:t>shakillaridan</a:t>
            </a:r>
            <a:r>
              <a:rPr lang="en-US" dirty="0" smtClean="0"/>
              <a:t> </a:t>
            </a:r>
            <a:r>
              <a:rPr lang="en-US" dirty="0" err="1" smtClean="0"/>
              <a:t>yana</a:t>
            </a:r>
            <a:r>
              <a:rPr lang="en-US" dirty="0" smtClean="0"/>
              <a:t> </a:t>
            </a:r>
            <a:r>
              <a:rPr lang="en-US" dirty="0" err="1" smtClean="0"/>
              <a:t>biri</a:t>
            </a:r>
            <a:r>
              <a:rPr lang="en-US" dirty="0" smtClean="0"/>
              <a:t> –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borlig‘idir</a:t>
            </a:r>
            <a:r>
              <a:rPr lang="en-US" dirty="0" smtClean="0"/>
              <a:t>.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borlig‘ida</a:t>
            </a:r>
            <a:r>
              <a:rPr lang="en-US" dirty="0" smtClean="0"/>
              <a:t>, </a:t>
            </a:r>
            <a:r>
              <a:rPr lang="en-US" dirty="0" err="1" smtClean="0"/>
              <a:t>avvalo</a:t>
            </a:r>
            <a:r>
              <a:rPr lang="en-US" dirty="0" smtClean="0"/>
              <a:t>, </a:t>
            </a:r>
            <a:r>
              <a:rPr lang="en-US" dirty="0" err="1" smtClean="0"/>
              <a:t>insonning</a:t>
            </a:r>
            <a:r>
              <a:rPr lang="en-US" dirty="0" smtClean="0"/>
              <a:t> </a:t>
            </a:r>
            <a:r>
              <a:rPr lang="en-US" dirty="0" err="1" smtClean="0"/>
              <a:t>tabiat</a:t>
            </a:r>
            <a:r>
              <a:rPr lang="en-US" dirty="0" smtClean="0"/>
              <a:t> </a:t>
            </a:r>
            <a:r>
              <a:rPr lang="en-US" dirty="0" err="1" smtClean="0"/>
              <a:t>taraqqiyotining</a:t>
            </a:r>
            <a:r>
              <a:rPr lang="en-US" dirty="0" smtClean="0"/>
              <a:t> </a:t>
            </a:r>
            <a:r>
              <a:rPr lang="en-US" dirty="0" err="1" smtClean="0"/>
              <a:t>maxsuli</a:t>
            </a:r>
            <a:r>
              <a:rPr lang="en-US" dirty="0" smtClean="0"/>
              <a:t> </a:t>
            </a:r>
            <a:r>
              <a:rPr lang="en-US" dirty="0" err="1" smtClean="0"/>
              <a:t>sifatida</a:t>
            </a:r>
            <a:r>
              <a:rPr lang="en-US" dirty="0" smtClean="0"/>
              <a:t> </a:t>
            </a:r>
            <a:r>
              <a:rPr lang="en-US" dirty="0" err="1" smtClean="0"/>
              <a:t>tabiiy</a:t>
            </a:r>
            <a:r>
              <a:rPr lang="en-US" dirty="0" smtClean="0"/>
              <a:t> </a:t>
            </a:r>
            <a:r>
              <a:rPr lang="en-US" dirty="0" err="1" smtClean="0"/>
              <a:t>borliqning</a:t>
            </a:r>
            <a:r>
              <a:rPr lang="en-US" dirty="0" smtClean="0"/>
              <a:t> </a:t>
            </a:r>
            <a:r>
              <a:rPr lang="en-US" dirty="0" err="1" smtClean="0"/>
              <a:t>har</a:t>
            </a:r>
            <a:r>
              <a:rPr lang="en-US" dirty="0" smtClean="0"/>
              <a:t> </a:t>
            </a:r>
            <a:r>
              <a:rPr lang="en-US" dirty="0" err="1" smtClean="0"/>
              <a:t>ikki</a:t>
            </a:r>
            <a:r>
              <a:rPr lang="en-US" dirty="0" smtClean="0"/>
              <a:t> </a:t>
            </a:r>
            <a:r>
              <a:rPr lang="en-US" dirty="0" err="1" smtClean="0"/>
              <a:t>shakliga</a:t>
            </a:r>
            <a:r>
              <a:rPr lang="en-US" dirty="0" smtClean="0"/>
              <a:t> </a:t>
            </a:r>
            <a:r>
              <a:rPr lang="en-US" dirty="0" err="1" smtClean="0"/>
              <a:t>oid</a:t>
            </a:r>
            <a:r>
              <a:rPr lang="en-US" dirty="0" smtClean="0"/>
              <a:t> </a:t>
            </a:r>
            <a:r>
              <a:rPr lang="en-US" dirty="0" err="1" smtClean="0"/>
              <a:t>tomonlar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birga</a:t>
            </a:r>
            <a:r>
              <a:rPr lang="en-US" dirty="0" smtClean="0"/>
              <a:t>, </a:t>
            </a:r>
            <a:r>
              <a:rPr lang="en-US" dirty="0" err="1" smtClean="0"/>
              <a:t>ijtimoiy-tarixiy</a:t>
            </a:r>
            <a:r>
              <a:rPr lang="en-US" dirty="0" smtClean="0"/>
              <a:t> </a:t>
            </a:r>
            <a:r>
              <a:rPr lang="en-US" dirty="0" err="1" smtClean="0"/>
              <a:t>taraqqiyot</a:t>
            </a:r>
            <a:r>
              <a:rPr lang="en-US" dirty="0" smtClean="0"/>
              <a:t> </a:t>
            </a:r>
            <a:r>
              <a:rPr lang="en-US" dirty="0" err="1" smtClean="0"/>
              <a:t>maxsuli</a:t>
            </a:r>
            <a:r>
              <a:rPr lang="en-US" dirty="0" smtClean="0"/>
              <a:t> </a:t>
            </a:r>
            <a:r>
              <a:rPr lang="en-US" dirty="0" err="1" smtClean="0"/>
              <a:t>sifatida</a:t>
            </a:r>
            <a:r>
              <a:rPr lang="en-US" dirty="0" smtClean="0"/>
              <a:t> </a:t>
            </a:r>
            <a:r>
              <a:rPr lang="en-US" dirty="0" err="1" smtClean="0"/>
              <a:t>unda</a:t>
            </a:r>
            <a:r>
              <a:rPr lang="en-US" dirty="0" smtClean="0"/>
              <a:t>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ma’naviy</a:t>
            </a:r>
            <a:r>
              <a:rPr lang="en-US" dirty="0" smtClean="0"/>
              <a:t> </a:t>
            </a:r>
            <a:r>
              <a:rPr lang="en-US" dirty="0" err="1" smtClean="0"/>
              <a:t>borliqning</a:t>
            </a:r>
            <a:r>
              <a:rPr lang="en-US" dirty="0" smtClean="0"/>
              <a:t> ham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shakillariga</a:t>
            </a:r>
            <a:r>
              <a:rPr lang="en-US" dirty="0" smtClean="0"/>
              <a:t> </a:t>
            </a:r>
            <a:r>
              <a:rPr lang="en-US" dirty="0" err="1" smtClean="0"/>
              <a:t>xos</a:t>
            </a:r>
            <a:r>
              <a:rPr lang="en-US" dirty="0" smtClean="0"/>
              <a:t> </a:t>
            </a:r>
            <a:r>
              <a:rPr lang="en-US" dirty="0" err="1" smtClean="0"/>
              <a:t>tomonlarning</a:t>
            </a:r>
            <a:r>
              <a:rPr lang="en-US" dirty="0" smtClean="0"/>
              <a:t> </a:t>
            </a:r>
            <a:r>
              <a:rPr lang="en-US" dirty="0" err="1" smtClean="0"/>
              <a:t>yig‘indisi</a:t>
            </a:r>
            <a:r>
              <a:rPr lang="en-US" dirty="0" smtClean="0"/>
              <a:t> </a:t>
            </a:r>
            <a:r>
              <a:rPr lang="en-US" dirty="0" err="1" smtClean="0"/>
              <a:t>majassamlashgandir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borlig‘i</a:t>
            </a:r>
            <a:r>
              <a:rPr lang="en-US" dirty="0" smtClean="0"/>
              <a:t> </a:t>
            </a:r>
            <a:r>
              <a:rPr lang="en-US" dirty="0" err="1" smtClean="0"/>
              <a:t>jamiyat</a:t>
            </a:r>
            <a:r>
              <a:rPr lang="en-US" dirty="0" smtClean="0"/>
              <a:t> </a:t>
            </a:r>
            <a:r>
              <a:rPr lang="en-US" dirty="0" err="1" smtClean="0"/>
              <a:t>taraqqiyotining</a:t>
            </a:r>
            <a:r>
              <a:rPr lang="en-US" dirty="0" smtClean="0"/>
              <a:t> </a:t>
            </a:r>
            <a:r>
              <a:rPr lang="en-US" dirty="0" err="1" smtClean="0"/>
              <a:t>birdan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manbaidir</a:t>
            </a:r>
            <a:r>
              <a:rPr lang="en-US" dirty="0" smtClean="0"/>
              <a:t>.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borliq</a:t>
            </a:r>
            <a:r>
              <a:rPr lang="en-US" dirty="0" smtClean="0"/>
              <a:t> </a:t>
            </a:r>
            <a:r>
              <a:rPr lang="en-US" dirty="0" err="1" smtClean="0"/>
              <a:t>xodisalarning</a:t>
            </a:r>
            <a:r>
              <a:rPr lang="en-US" dirty="0" smtClean="0"/>
              <a:t> </a:t>
            </a:r>
            <a:r>
              <a:rPr lang="en-US" dirty="0" err="1" smtClean="0"/>
              <a:t>barcha</a:t>
            </a:r>
            <a:r>
              <a:rPr lang="en-US" dirty="0" smtClean="0"/>
              <a:t> </a:t>
            </a:r>
            <a:r>
              <a:rPr lang="en-US" dirty="0" err="1" smtClean="0"/>
              <a:t>turlarini</a:t>
            </a:r>
            <a:r>
              <a:rPr lang="en-US" dirty="0" smtClean="0"/>
              <a:t> </a:t>
            </a:r>
            <a:r>
              <a:rPr lang="en-US" dirty="0" err="1" smtClean="0"/>
              <a:t>o‘z</a:t>
            </a:r>
            <a:r>
              <a:rPr lang="en-US" dirty="0" smtClean="0"/>
              <a:t> </a:t>
            </a:r>
            <a:r>
              <a:rPr lang="en-US" dirty="0" err="1" smtClean="0"/>
              <a:t>ichiga</a:t>
            </a:r>
            <a:r>
              <a:rPr lang="en-US" dirty="0" smtClean="0"/>
              <a:t> </a:t>
            </a:r>
            <a:r>
              <a:rPr lang="en-US" dirty="0" err="1" smtClean="0"/>
              <a:t>qamrab</a:t>
            </a:r>
            <a:r>
              <a:rPr lang="en-US" dirty="0" smtClean="0"/>
              <a:t> </a:t>
            </a:r>
            <a:r>
              <a:rPr lang="en-US" dirty="0" err="1" smtClean="0"/>
              <a:t>oladi</a:t>
            </a:r>
            <a:r>
              <a:rPr lang="en-US" dirty="0" smtClean="0"/>
              <a:t>. </a:t>
            </a:r>
            <a:r>
              <a:rPr lang="en-US" dirty="0" err="1" smtClean="0"/>
              <a:t>Jamiyat</a:t>
            </a:r>
            <a:r>
              <a:rPr lang="en-US" dirty="0" smtClean="0"/>
              <a:t> </a:t>
            </a:r>
            <a:r>
              <a:rPr lang="en-US" dirty="0" err="1" smtClean="0"/>
              <a:t>bir-biri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uzviy</a:t>
            </a:r>
            <a:r>
              <a:rPr lang="en-US" dirty="0" smtClean="0"/>
              <a:t> </a:t>
            </a:r>
            <a:r>
              <a:rPr lang="en-US" dirty="0" err="1" smtClean="0"/>
              <a:t>bog‘liq</a:t>
            </a:r>
            <a:r>
              <a:rPr lang="en-US" dirty="0" smtClean="0"/>
              <a:t> </a:t>
            </a:r>
            <a:r>
              <a:rPr lang="en-US" dirty="0" err="1" smtClean="0"/>
              <a:t>bo‘lgan</a:t>
            </a:r>
            <a:r>
              <a:rPr lang="en-US" dirty="0" smtClean="0"/>
              <a:t> </a:t>
            </a:r>
            <a:r>
              <a:rPr lang="en-US" dirty="0" err="1" smtClean="0"/>
              <a:t>iqtisodiy</a:t>
            </a:r>
            <a:r>
              <a:rPr lang="en-US" dirty="0" smtClean="0"/>
              <a:t>, </a:t>
            </a:r>
            <a:r>
              <a:rPr lang="en-US" dirty="0" err="1" smtClean="0"/>
              <a:t>ijtimoiy</a:t>
            </a:r>
            <a:r>
              <a:rPr lang="en-US" dirty="0" smtClean="0"/>
              <a:t>, </a:t>
            </a:r>
            <a:r>
              <a:rPr lang="en-US" dirty="0" err="1" smtClean="0"/>
              <a:t>siyosiy</a:t>
            </a:r>
            <a:r>
              <a:rPr lang="en-US" dirty="0" smtClean="0"/>
              <a:t>,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etnik</a:t>
            </a:r>
            <a:r>
              <a:rPr lang="en-US" dirty="0" smtClean="0"/>
              <a:t>, </a:t>
            </a:r>
            <a:r>
              <a:rPr lang="en-US" dirty="0" err="1" smtClean="0"/>
              <a:t>oilaviy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x.k</a:t>
            </a:r>
            <a:r>
              <a:rPr lang="en-US" dirty="0" smtClean="0"/>
              <a:t>. </a:t>
            </a:r>
            <a:r>
              <a:rPr lang="en-US" dirty="0" err="1" smtClean="0"/>
              <a:t>munosabatlardan</a:t>
            </a:r>
            <a:r>
              <a:rPr lang="en-US" dirty="0" smtClean="0"/>
              <a:t> </a:t>
            </a:r>
            <a:r>
              <a:rPr lang="en-US" dirty="0" err="1" smtClean="0"/>
              <a:t>tarkib</a:t>
            </a:r>
            <a:r>
              <a:rPr lang="en-US" dirty="0" smtClean="0"/>
              <a:t> </a:t>
            </a:r>
            <a:r>
              <a:rPr lang="en-US" dirty="0" err="1" smtClean="0"/>
              <a:t>topgan</a:t>
            </a:r>
            <a:r>
              <a:rPr lang="en-US" dirty="0" smtClean="0"/>
              <a:t>, </a:t>
            </a:r>
            <a:r>
              <a:rPr lang="en-US" dirty="0" err="1" smtClean="0"/>
              <a:t>doimo</a:t>
            </a:r>
            <a:r>
              <a:rPr lang="en-US" dirty="0" smtClean="0"/>
              <a:t> </a:t>
            </a:r>
            <a:r>
              <a:rPr lang="en-US" dirty="0" err="1" smtClean="0"/>
              <a:t>taraqqiy</a:t>
            </a:r>
            <a:r>
              <a:rPr lang="en-US" dirty="0" smtClean="0"/>
              <a:t> </a:t>
            </a:r>
            <a:r>
              <a:rPr lang="en-US" dirty="0" err="1" smtClean="0"/>
              <a:t>etib</a:t>
            </a:r>
            <a:r>
              <a:rPr lang="en-US" dirty="0" smtClean="0"/>
              <a:t>, </a:t>
            </a:r>
            <a:r>
              <a:rPr lang="en-US" dirty="0" err="1" smtClean="0"/>
              <a:t>rivojlanib</a:t>
            </a:r>
            <a:r>
              <a:rPr lang="en-US" dirty="0" smtClean="0"/>
              <a:t> </a:t>
            </a:r>
            <a:r>
              <a:rPr lang="en-US" dirty="0" err="1" smtClean="0"/>
              <a:t>turadigan</a:t>
            </a:r>
            <a:r>
              <a:rPr lang="en-US" dirty="0" smtClean="0"/>
              <a:t> </a:t>
            </a:r>
            <a:r>
              <a:rPr lang="en-US" dirty="0" err="1" smtClean="0"/>
              <a:t>jonli</a:t>
            </a:r>
            <a:r>
              <a:rPr lang="en-US" dirty="0" smtClean="0"/>
              <a:t> </a:t>
            </a:r>
            <a:r>
              <a:rPr lang="en-US" dirty="0" err="1" smtClean="0"/>
              <a:t>organizmdir</a:t>
            </a:r>
            <a:r>
              <a:rPr lang="en-US" dirty="0" smtClean="0"/>
              <a:t>. </a:t>
            </a:r>
            <a:r>
              <a:rPr lang="en-US" dirty="0" err="1" smtClean="0"/>
              <a:t>Jamiyat</a:t>
            </a:r>
            <a:r>
              <a:rPr lang="en-US" dirty="0" smtClean="0"/>
              <a:t> </a:t>
            </a:r>
            <a:r>
              <a:rPr lang="en-US" dirty="0" err="1" smtClean="0"/>
              <a:t>tabiat</a:t>
            </a:r>
            <a:r>
              <a:rPr lang="en-US" dirty="0" smtClean="0"/>
              <a:t> </a:t>
            </a:r>
            <a:r>
              <a:rPr lang="en-US" dirty="0" err="1" smtClean="0"/>
              <a:t>taraqqiyotining</a:t>
            </a:r>
            <a:r>
              <a:rPr lang="en-US" dirty="0" smtClean="0"/>
              <a:t> </a:t>
            </a:r>
            <a:r>
              <a:rPr lang="en-US" dirty="0" err="1" smtClean="0"/>
              <a:t>zaruriy</a:t>
            </a:r>
            <a:r>
              <a:rPr lang="en-US" dirty="0" smtClean="0"/>
              <a:t> </a:t>
            </a:r>
            <a:r>
              <a:rPr lang="en-US" dirty="0" err="1" smtClean="0"/>
              <a:t>oqibatidir</a:t>
            </a:r>
            <a:r>
              <a:rPr lang="en-US" dirty="0" smtClean="0"/>
              <a:t>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Jamiyatning</a:t>
            </a:r>
            <a:r>
              <a:rPr lang="en-US" dirty="0" smtClean="0"/>
              <a:t> </a:t>
            </a:r>
            <a:r>
              <a:rPr lang="en-US" dirty="0" err="1" smtClean="0"/>
              <a:t>moddiy</a:t>
            </a:r>
            <a:r>
              <a:rPr lang="en-US" dirty="0" smtClean="0"/>
              <a:t> </a:t>
            </a:r>
            <a:r>
              <a:rPr lang="en-US" dirty="0" err="1" smtClean="0"/>
              <a:t>texnika</a:t>
            </a:r>
            <a:r>
              <a:rPr lang="en-US" dirty="0" smtClean="0"/>
              <a:t> </a:t>
            </a:r>
            <a:r>
              <a:rPr lang="en-US" dirty="0" err="1" smtClean="0"/>
              <a:t>bazasi</a:t>
            </a:r>
            <a:r>
              <a:rPr lang="en-US" dirty="0" smtClean="0"/>
              <a:t>, </a:t>
            </a:r>
            <a:r>
              <a:rPr lang="en-US" dirty="0" err="1" smtClean="0"/>
              <a:t>iqtisodiy</a:t>
            </a:r>
            <a:r>
              <a:rPr lang="en-US" dirty="0" smtClean="0"/>
              <a:t> </a:t>
            </a:r>
            <a:r>
              <a:rPr lang="en-US" dirty="0" err="1" smtClean="0"/>
              <a:t>asoslari</a:t>
            </a:r>
            <a:r>
              <a:rPr lang="en-US" dirty="0" smtClean="0"/>
              <a:t>, </a:t>
            </a:r>
            <a:r>
              <a:rPr lang="en-US" dirty="0" err="1" smtClean="0"/>
              <a:t>siyosiy</a:t>
            </a:r>
            <a:r>
              <a:rPr lang="en-US" dirty="0" smtClean="0"/>
              <a:t> </a:t>
            </a:r>
            <a:r>
              <a:rPr lang="en-US" dirty="0" err="1" smtClean="0"/>
              <a:t>tashkilotlari</a:t>
            </a:r>
            <a:r>
              <a:rPr lang="en-US" dirty="0" smtClean="0"/>
              <a:t>: </a:t>
            </a:r>
            <a:r>
              <a:rPr lang="en-US" dirty="0" err="1" smtClean="0"/>
              <a:t>davlat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xokimiyat</a:t>
            </a:r>
            <a:r>
              <a:rPr lang="en-US" dirty="0" smtClean="0"/>
              <a:t> </a:t>
            </a:r>
            <a:r>
              <a:rPr lang="en-US" dirty="0" err="1" smtClean="0"/>
              <a:t>idoralari</a:t>
            </a:r>
            <a:r>
              <a:rPr lang="en-US" dirty="0" smtClean="0"/>
              <a:t>, </a:t>
            </a:r>
            <a:r>
              <a:rPr lang="en-US" dirty="0" err="1" smtClean="0"/>
              <a:t>armiya</a:t>
            </a:r>
            <a:r>
              <a:rPr lang="en-US" dirty="0" smtClean="0"/>
              <a:t>, </a:t>
            </a:r>
            <a:r>
              <a:rPr lang="en-US" dirty="0" err="1" smtClean="0"/>
              <a:t>politsiya</a:t>
            </a:r>
            <a:r>
              <a:rPr lang="en-US" dirty="0" smtClean="0"/>
              <a:t>, </a:t>
            </a:r>
            <a:r>
              <a:rPr lang="en-US" dirty="0" err="1" smtClean="0"/>
              <a:t>sud</a:t>
            </a:r>
            <a:r>
              <a:rPr lang="en-US" dirty="0" smtClean="0"/>
              <a:t>, </a:t>
            </a:r>
            <a:r>
              <a:rPr lang="en-US" dirty="0" err="1" smtClean="0"/>
              <a:t>prokuratura</a:t>
            </a:r>
            <a:r>
              <a:rPr lang="en-US" dirty="0" smtClean="0"/>
              <a:t>, </a:t>
            </a:r>
            <a:r>
              <a:rPr lang="en-US" dirty="0" err="1" smtClean="0"/>
              <a:t>siyosiy</a:t>
            </a:r>
            <a:r>
              <a:rPr lang="en-US" dirty="0" smtClean="0"/>
              <a:t> </a:t>
            </a:r>
            <a:r>
              <a:rPr lang="en-US" dirty="0" err="1" smtClean="0"/>
              <a:t>partiyalar</a:t>
            </a:r>
            <a:r>
              <a:rPr lang="en-US" dirty="0" smtClean="0"/>
              <a:t>, </a:t>
            </a:r>
            <a:r>
              <a:rPr lang="en-US" dirty="0" err="1" smtClean="0"/>
              <a:t>turli-tuman</a:t>
            </a:r>
            <a:r>
              <a:rPr lang="en-US" dirty="0" smtClean="0"/>
              <a:t> </a:t>
            </a:r>
            <a:r>
              <a:rPr lang="en-US" dirty="0" err="1" smtClean="0"/>
              <a:t>jamoat</a:t>
            </a:r>
            <a:r>
              <a:rPr lang="en-US" dirty="0" smtClean="0"/>
              <a:t> </a:t>
            </a:r>
            <a:r>
              <a:rPr lang="en-US" dirty="0" err="1" smtClean="0"/>
              <a:t>tashkilotlari</a:t>
            </a:r>
            <a:r>
              <a:rPr lang="en-US" dirty="0" smtClean="0"/>
              <a:t> </a:t>
            </a:r>
            <a:r>
              <a:rPr lang="en-US" dirty="0" err="1" smtClean="0"/>
              <a:t>maorif</a:t>
            </a:r>
            <a:r>
              <a:rPr lang="en-US" dirty="0" smtClean="0"/>
              <a:t> </a:t>
            </a:r>
            <a:r>
              <a:rPr lang="en-US" dirty="0" err="1" smtClean="0"/>
              <a:t>sistemasi</a:t>
            </a:r>
            <a:r>
              <a:rPr lang="en-US" dirty="0" smtClean="0"/>
              <a:t>, </a:t>
            </a:r>
            <a:r>
              <a:rPr lang="en-US" dirty="0" err="1" smtClean="0"/>
              <a:t>madaniyat</a:t>
            </a:r>
            <a:r>
              <a:rPr lang="en-US" dirty="0" smtClean="0"/>
              <a:t>, fan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texnika</a:t>
            </a:r>
            <a:r>
              <a:rPr lang="en-US" dirty="0" smtClean="0"/>
              <a:t>, </a:t>
            </a:r>
            <a:r>
              <a:rPr lang="en-US" dirty="0" err="1" smtClean="0"/>
              <a:t>ilmiy</a:t>
            </a:r>
            <a:r>
              <a:rPr lang="en-US" dirty="0" smtClean="0"/>
              <a:t> </a:t>
            </a:r>
            <a:r>
              <a:rPr lang="en-US" dirty="0" err="1" smtClean="0"/>
              <a:t>tadqiqot</a:t>
            </a:r>
            <a:r>
              <a:rPr lang="en-US" dirty="0" smtClean="0"/>
              <a:t> </a:t>
            </a:r>
            <a:r>
              <a:rPr lang="en-US" dirty="0" err="1" smtClean="0"/>
              <a:t>institutlari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laboratoriyalari</a:t>
            </a:r>
            <a:r>
              <a:rPr lang="en-US" dirty="0" smtClean="0"/>
              <a:t>, </a:t>
            </a:r>
            <a:r>
              <a:rPr lang="en-US" dirty="0" err="1" smtClean="0"/>
              <a:t>ommaviy</a:t>
            </a:r>
            <a:r>
              <a:rPr lang="en-US" dirty="0" smtClean="0"/>
              <a:t> </a:t>
            </a:r>
            <a:r>
              <a:rPr lang="en-US" dirty="0" err="1" smtClean="0"/>
              <a:t>axborot</a:t>
            </a:r>
            <a:r>
              <a:rPr lang="en-US" dirty="0" smtClean="0"/>
              <a:t> </a:t>
            </a:r>
            <a:r>
              <a:rPr lang="en-US" dirty="0" err="1" smtClean="0"/>
              <a:t>muassasalari</a:t>
            </a:r>
            <a:r>
              <a:rPr lang="en-US" dirty="0" smtClean="0"/>
              <a:t>, </a:t>
            </a:r>
            <a:r>
              <a:rPr lang="en-US" dirty="0" err="1" smtClean="0"/>
              <a:t>aloqa</a:t>
            </a:r>
            <a:r>
              <a:rPr lang="en-US" dirty="0" smtClean="0"/>
              <a:t> </a:t>
            </a:r>
            <a:r>
              <a:rPr lang="en-US" dirty="0" err="1" smtClean="0"/>
              <a:t>bo‘limlari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x.k</a:t>
            </a:r>
            <a:r>
              <a:rPr lang="en-US" dirty="0" smtClean="0"/>
              <a:t>.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borliqning</a:t>
            </a:r>
            <a:r>
              <a:rPr lang="en-US" dirty="0" smtClean="0"/>
              <a:t> </a:t>
            </a:r>
            <a:r>
              <a:rPr lang="en-US" dirty="0" err="1" smtClean="0"/>
              <a:t>har</a:t>
            </a:r>
            <a:r>
              <a:rPr lang="en-US" dirty="0" smtClean="0"/>
              <a:t> </a:t>
            </a:r>
            <a:r>
              <a:rPr lang="en-US" dirty="0" err="1" smtClean="0"/>
              <a:t>xil</a:t>
            </a:r>
            <a:r>
              <a:rPr lang="en-US" dirty="0" smtClean="0"/>
              <a:t> </a:t>
            </a:r>
            <a:r>
              <a:rPr lang="en-US" dirty="0" err="1" smtClean="0"/>
              <a:t>ko‘rinishlarini</a:t>
            </a:r>
            <a:r>
              <a:rPr lang="en-US" dirty="0" smtClean="0"/>
              <a:t> </a:t>
            </a:r>
            <a:r>
              <a:rPr lang="en-US" dirty="0" err="1" smtClean="0"/>
              <a:t>tashkil</a:t>
            </a:r>
            <a:r>
              <a:rPr lang="en-US" dirty="0" smtClean="0"/>
              <a:t> </a:t>
            </a:r>
            <a:r>
              <a:rPr lang="en-US" dirty="0" err="1" smtClean="0"/>
              <a:t>etadi</a:t>
            </a:r>
            <a:r>
              <a:rPr lang="en-US" dirty="0" smtClean="0"/>
              <a:t>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6000">
    <p:spli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514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Borliq falsafasi </vt:lpstr>
      <vt:lpstr>Reja.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Maro</dc:creator>
  <cp:lastModifiedBy>Maro</cp:lastModifiedBy>
  <cp:revision>2</cp:revision>
  <dcterms:created xsi:type="dcterms:W3CDTF">2010-10-30T04:42:14Z</dcterms:created>
  <dcterms:modified xsi:type="dcterms:W3CDTF">2010-10-30T05:00:01Z</dcterms:modified>
</cp:coreProperties>
</file>