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00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A76DD-D347-455E-8E37-2A7D43211875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9EB69-ACD1-4ED6-AB08-26788EEAF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Yulduzxon\Рабочий стол\Изображение 00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6858000" cy="88582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90" y="214282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90" y="4714876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2984" y="714348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84" y="1285852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24" y="1643042"/>
            <a:ext cx="114300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84" y="2071670"/>
            <a:ext cx="114300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32" y="642910"/>
            <a:ext cx="1285884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56" y="1142976"/>
            <a:ext cx="114300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24" y="2357422"/>
            <a:ext cx="928694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6322" y="2928926"/>
            <a:ext cx="114300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86124" y="3643306"/>
            <a:ext cx="928694" cy="21431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29000" y="3000364"/>
            <a:ext cx="78581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736" y="1928794"/>
            <a:ext cx="714380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00174" y="3000364"/>
            <a:ext cx="714380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28868" y="2928926"/>
            <a:ext cx="714380" cy="100013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5794" y="2214546"/>
            <a:ext cx="42862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7232" y="3357554"/>
            <a:ext cx="42862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8" y="5143504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14356" y="6215074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4884" y="6215074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8934" y="7500958"/>
            <a:ext cx="78581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29198" y="7500958"/>
            <a:ext cx="78581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28934" y="6143636"/>
            <a:ext cx="78581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2918" y="7500958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43446" y="5143504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Yulduzxon\Рабочий стол\Изображение 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858000" cy="9143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90" y="214282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90" y="4714876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32" y="1643042"/>
            <a:ext cx="1214446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36" y="2786050"/>
            <a:ext cx="135732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44" y="1571604"/>
            <a:ext cx="1428760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94" y="1571604"/>
            <a:ext cx="1357322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1942" y="2786050"/>
            <a:ext cx="135732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44" y="928662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0108" y="5214942"/>
            <a:ext cx="1643074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876" y="5214942"/>
            <a:ext cx="1643074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18" y="6143636"/>
            <a:ext cx="785818" cy="150019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6058" y="8286776"/>
            <a:ext cx="114300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496" y="7500958"/>
            <a:ext cx="714380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496" y="6072198"/>
            <a:ext cx="714380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29132" y="7715272"/>
            <a:ext cx="57150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29132" y="7143768"/>
            <a:ext cx="571504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7694" y="6572264"/>
            <a:ext cx="571504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29132" y="6072198"/>
            <a:ext cx="571504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8934" y="6643702"/>
            <a:ext cx="571504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Yulduzxon\Рабочий стол\Изображение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511" y="0"/>
            <a:ext cx="6676489" cy="914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90" y="4643438"/>
            <a:ext cx="6419872" cy="4286248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90" y="214282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8" y="642910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62" y="642910"/>
            <a:ext cx="1643074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80" y="1285852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80" y="2000232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80" y="2714612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80" y="3428992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3248" y="1214414"/>
            <a:ext cx="114300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00570" y="1214414"/>
            <a:ext cx="100013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71810" y="1928794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1810" y="2500298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71810" y="3071802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71810" y="3571868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00570" y="1928794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00570" y="2571736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43446" y="3286116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18" y="5143504"/>
            <a:ext cx="100013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918" y="5572132"/>
            <a:ext cx="1000132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2918" y="6072198"/>
            <a:ext cx="1000132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2918" y="6572264"/>
            <a:ext cx="100013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2918" y="7072330"/>
            <a:ext cx="1000132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42918" y="7643834"/>
            <a:ext cx="100013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2918" y="8143900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876" y="5072066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876" y="5572132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876" y="6072198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876" y="6572264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29000" y="7072330"/>
            <a:ext cx="1143008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00438" y="7572396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00438" y="8143900"/>
            <a:ext cx="857256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Yulduzxon\Рабочий стол\Изображение 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3348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90" y="214282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90" y="4643438"/>
            <a:ext cx="6419872" cy="4286248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32" y="1071538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32" y="1785918"/>
            <a:ext cx="1143008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32" y="2428860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94" y="3000364"/>
            <a:ext cx="1357322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46" y="3571868"/>
            <a:ext cx="714380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94" y="5715008"/>
            <a:ext cx="642942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5794" y="6215074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794" y="6643702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794" y="7072330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94" y="7429520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94" y="7858148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794" y="8215338"/>
            <a:ext cx="64294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57562" y="5786446"/>
            <a:ext cx="78581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57562" y="7358082"/>
            <a:ext cx="78581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76" y="5000628"/>
            <a:ext cx="171451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85860" y="5000628"/>
            <a:ext cx="785818" cy="21431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Yulduzxon\Рабочий стол\Изображение 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10677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90" y="214282"/>
            <a:ext cx="6419872" cy="421484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90" y="4643438"/>
            <a:ext cx="6419872" cy="4286248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 cap="rnd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zz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70" y="1071538"/>
            <a:ext cx="1285884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20" y="928662"/>
            <a:ext cx="1285884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32" y="1071538"/>
            <a:ext cx="1285884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56" y="2357422"/>
            <a:ext cx="1285884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94" y="3000364"/>
            <a:ext cx="1143008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4818" y="5572132"/>
            <a:ext cx="1000132" cy="42862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8" y="3357554"/>
            <a:ext cx="71438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7562" y="2786050"/>
            <a:ext cx="1071570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62" y="2285984"/>
            <a:ext cx="1071570" cy="35719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232" y="5572132"/>
            <a:ext cx="100013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32" y="6357950"/>
            <a:ext cx="100013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32" y="7072330"/>
            <a:ext cx="100013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57232" y="7858148"/>
            <a:ext cx="100013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7694" y="7215206"/>
            <a:ext cx="857256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mpd="thinThick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10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aZnaur</dc:creator>
  <cp:lastModifiedBy>Aznaur</cp:lastModifiedBy>
  <cp:revision>10</cp:revision>
  <dcterms:created xsi:type="dcterms:W3CDTF">2011-02-09T12:03:58Z</dcterms:created>
  <dcterms:modified xsi:type="dcterms:W3CDTF">2011-12-04T15:12:50Z</dcterms:modified>
</cp:coreProperties>
</file>