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11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899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1596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0053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715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915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351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946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476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546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700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30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43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271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327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83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885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3194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052736"/>
            <a:ext cx="62026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O’zbekistonning</a:t>
            </a:r>
            <a:r>
              <a:rPr lang="en-US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Dunyo</a:t>
            </a:r>
            <a:r>
              <a:rPr lang="en-US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Miqyosida</a:t>
            </a:r>
            <a:r>
              <a:rPr lang="en-US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48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t</a:t>
            </a:r>
            <a:r>
              <a:rPr lang="en-US" sz="48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utgan</a:t>
            </a:r>
            <a:r>
              <a:rPr lang="en-US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mavqei</a:t>
            </a:r>
            <a:endParaRPr lang="ru-RU" sz="4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Admin\Рабочий стол\fcj762zflM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39190"/>
            <a:ext cx="3663962" cy="27479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01990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76672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“Biz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o’tgan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yilda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O’zbekistonda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mamlakat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yalpi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ichki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mahsulotining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o’sish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sur'ati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8,5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foizni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tashkil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qilganiga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guvohmiz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. Bu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dunyo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miqyosida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yuqori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ko’rsatkichlardan</a:t>
            </a:r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bo’lib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mamlakat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iqtisodiyotinig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turli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sohalaridagi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o’sish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barqaror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sur'atlarda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davom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etayotganini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anglatadi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”</a:t>
            </a:r>
            <a:endParaRPr lang="ru-RU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Admin\Рабочий стол\O`zbekiston_bo`linish_s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96952"/>
            <a:ext cx="6057900" cy="3105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82383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741" y="1196752"/>
            <a:ext cx="8280920" cy="37856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rahbariyati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tomonidan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ishlab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chiqilgan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sanoatni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modernizatsiyalash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texnik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texnologik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jihatdan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qayta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jihozlash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dasturi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yuqori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qo’shimcha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qiymatga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ega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bo’lgan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import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o’rnini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bosuvchi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eksportga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yo’naltirilgan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mahsulotlar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tayorlashda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ichki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resruslar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hamda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mavjud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ishlab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chiqarish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salohiyatidan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imkon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qadar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ko’proq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foydalanishni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ko’zda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tutadi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Mustaqillik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yillarida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taraqqiyot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yo’lidan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borib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ulkan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natijalarga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erishdi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tanlangan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yo’lining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to’g’ri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ekanini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isbotladi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2008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yilda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boshlangan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jahon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moliyaviy-iqtisodiy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inqirozi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oqibatlarini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muvaffaqiyatli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yengib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o’tgani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buning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yorqin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tasdig’idir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</a:t>
            </a:r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9743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424936" cy="258532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Malayziya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Bosh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vaziri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departamenti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huzuridagi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Tashqi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siyosatni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ishlab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chiqish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guruhi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maslahatchisi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 MDH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bo’yicha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ekspert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Redzuan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Kushayri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O’zbekistonda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amalga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oshirilayotgan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keng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ko’lamli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islohotlar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jarayonini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diqqat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bilan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kuzatib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borishini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hamda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mamlakatning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huquqiy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ijtimoiy-siyosiy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sohalarda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erishayotgan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ulkan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muvaffaqiyatlariga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guvoh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bo’layotganini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ta'kidladi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 “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O’zbekistonda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jamiyatni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demokratlashtirish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sari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bosqichma-bosqich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amalga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oshirilayotgan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islohotlar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ulkan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natijalar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berishda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davom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etmoqda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”,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dedi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u.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098" name="Picture 2" descr="C:\Documents and Settings\Admin\Рабочий стол\1346162969_img_34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105" y="3054731"/>
            <a:ext cx="5235798" cy="34905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19956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313932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“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Hozirgi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paytda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boshqa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davlatlar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shu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jumladan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rivojlangan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davlatlarning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iqtisodiyotida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yuzaga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kelayotgan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ko’plab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muammolar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erkin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bozor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munosabatlariga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bosqichma-bosqich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o’tish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borasida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to’g’ri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yo’l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tanlaganini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yana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isbotlamoqda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taraqqiyotning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“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modeli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dolzarb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samarador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ekanini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ko’rsatmoqda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mustaqilligini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qo’lga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kiritgandan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buyon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hali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ko’p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vaqt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o’tgani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yo’q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biroq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shunday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qisqa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fursatda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barcha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sohalarda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e'tirofga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molik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muvaffaqiyatlarga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erishildi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Shu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bois,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ulkan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yutuqlarning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garovi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bo’lgan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rahbari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tomonidan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amalga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oshirilayotgan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siyosatni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alohida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ta'kidlash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joiz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dedi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R.Kushayri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122" name="Picture 2" descr="C:\Documents and Settings\Admin\Рабочий стол\cabmin-kabmin-uz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683744"/>
            <a:ext cx="4848118" cy="29714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918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496944" cy="20313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“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Rivojlangan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mamlakatlarda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rivojlanish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ko’rsatkichlar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sezilarli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darajada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pasaygan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davrda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erishayotgan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ulkan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muvaffaqiyatlar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asosan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oqilona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davlat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boshqaruvining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mevasidir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-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deydi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N.Borxan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-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jahon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iqtisodiyotidagi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zamonaviy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an'analar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ta'siriga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uchramaydigan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puxta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o’ylangan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siyosati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izchil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olib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borilayotgan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islohotlar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barqaror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taraqqiyot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muvaffaqiyatining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kafolati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bo’ldi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”.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4725144"/>
            <a:ext cx="8208912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Xususan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yurtimizda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sohada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amalga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oshirilayotgan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islohotlar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borasida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erishgan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muvaffaqiyatlariga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urg’u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berarkan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malayziyalik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ekspert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2009-2012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yillarga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mo’ljallangan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Inqirozga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qarshi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choralar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dasturining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vaqtida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samarali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amalga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oshirilgani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hayotining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barcha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sohalarida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o’sish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ko’rsatkichini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ta'minlashga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ko’mak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bo’lganini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alohida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qayd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etdi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146" name="Picture 2" descr="C:\Documents and Settings\Admin\Рабочий стол\102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03186"/>
            <a:ext cx="5400600" cy="2349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981870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352928" cy="313932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Osaka (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Yaponiya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)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shahridagi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faxriy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konsuli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Toshio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Touraning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fikricha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“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aynan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rahbarining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uzoqni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ko’zlab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ishlab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chiqqan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strategiyasi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tufayli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yana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iqtisodiyotning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barqaror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o’sishini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namoyish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qildi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”. U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o’sish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aholi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real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daromadlarining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yuqori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sur'atini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shuningdek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inflyatsiya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darajsining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past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ekaniga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alohida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e'tibor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qaratdi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T.Touraning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ta'kidlashiga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ko’ra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Prezident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Islom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Karimovning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2011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yilni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“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Kichik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biznes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xususiy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tadbirkorlik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yili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 deb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e'lon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qilish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borasidagi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tashabbusi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samarasini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berishi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shubhasiz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“Zero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iqtisodiyotning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ushbu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tarmog’i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qanday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davlat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rivojining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muhim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omili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sanaladi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”.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7564" y="3399969"/>
            <a:ext cx="7992888" cy="33239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 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“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Prezident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Islom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Karimov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nafaqat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O’zbekistonda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balki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global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iqtisodiyotda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sodir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bo’layotgan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jarayonlarni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chuqur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atroflicha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tahlil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qilgan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-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dedi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Hindiston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-MDH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savdo-sanoat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palatasi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bosh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kotibi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Anil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Matxur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Prezidentining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Vazirlar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Mahkamasida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qilgan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ma'ruzasi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yuzasidan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fikr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bildirar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ekan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- Men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Prezident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Islom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Karimovning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“2008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yilda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boshlangan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jahon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moliyaviy-iqtisodiy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inqirozi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global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iqtisodiyotga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jarayonlarga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salbiy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ta'sir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o’tkazishda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davom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etmoqda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”,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degan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fikriga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to’la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qo’shilaman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Biroq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shuni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mamnuniyat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bilan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qayd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etmoqchimanki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bunday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murakkab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sharoitda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ishonchli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barqaror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o’sishni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namoyish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etmoqda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esa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mamlakatni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rivojlantirishning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modeli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to’g’ri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ekanini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isbotlaydi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endParaRPr lang="ru-RU" sz="1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58488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24</TotalTime>
  <Words>448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Circuit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KADIROV</cp:lastModifiedBy>
  <cp:revision>5</cp:revision>
  <dcterms:created xsi:type="dcterms:W3CDTF">2014-11-27T13:03:37Z</dcterms:created>
  <dcterms:modified xsi:type="dcterms:W3CDTF">2017-01-23T12:04:39Z</dcterms:modified>
</cp:coreProperties>
</file>