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41" autoAdjust="0"/>
    <p:restoredTop sz="94660"/>
  </p:normalViewPr>
  <p:slideViewPr>
    <p:cSldViewPr>
      <p:cViewPr varScale="1">
        <p:scale>
          <a:sx n="69" d="100"/>
          <a:sy n="69" d="100"/>
        </p:scale>
        <p:origin x="-142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9160F-F7AA-4736-8C4A-9CD467DB67BE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7396F-5EA8-4CE5-85A0-DF10FE4B54E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9160F-F7AA-4736-8C4A-9CD467DB67BE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7396F-5EA8-4CE5-85A0-DF10FE4B54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9160F-F7AA-4736-8C4A-9CD467DB67BE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7396F-5EA8-4CE5-85A0-DF10FE4B54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9160F-F7AA-4736-8C4A-9CD467DB67BE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7396F-5EA8-4CE5-85A0-DF10FE4B54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9160F-F7AA-4736-8C4A-9CD467DB67BE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9F7396F-5EA8-4CE5-85A0-DF10FE4B54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9160F-F7AA-4736-8C4A-9CD467DB67BE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7396F-5EA8-4CE5-85A0-DF10FE4B54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9160F-F7AA-4736-8C4A-9CD467DB67BE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7396F-5EA8-4CE5-85A0-DF10FE4B54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9160F-F7AA-4736-8C4A-9CD467DB67BE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7396F-5EA8-4CE5-85A0-DF10FE4B54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9160F-F7AA-4736-8C4A-9CD467DB67BE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7396F-5EA8-4CE5-85A0-DF10FE4B54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9160F-F7AA-4736-8C4A-9CD467DB67BE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7396F-5EA8-4CE5-85A0-DF10FE4B54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9160F-F7AA-4736-8C4A-9CD467DB67BE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7396F-5EA8-4CE5-85A0-DF10FE4B54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C09160F-F7AA-4736-8C4A-9CD467DB67BE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9F7396F-5EA8-4CE5-85A0-DF10FE4B54E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“</a:t>
            </a:r>
            <a:r>
              <a:rPr lang="en-US" dirty="0" err="1" smtClean="0"/>
              <a:t>O’zbekistonning</a:t>
            </a:r>
            <a:r>
              <a:rPr lang="en-US" dirty="0" smtClean="0"/>
              <a:t> </a:t>
            </a:r>
            <a:r>
              <a:rPr lang="en-US" dirty="0" err="1" smtClean="0"/>
              <a:t>dunyo</a:t>
            </a:r>
            <a:r>
              <a:rPr lang="en-US" dirty="0" smtClean="0"/>
              <a:t> </a:t>
            </a:r>
            <a:r>
              <a:rPr lang="en-US" dirty="0" err="1" smtClean="0"/>
              <a:t>miqyosida</a:t>
            </a:r>
            <a:r>
              <a:rPr lang="en-US" dirty="0" smtClean="0"/>
              <a:t> </a:t>
            </a:r>
            <a:r>
              <a:rPr lang="en-US" dirty="0" err="1" smtClean="0"/>
              <a:t>tutgan</a:t>
            </a:r>
            <a:r>
              <a:rPr lang="en-US" dirty="0" smtClean="0"/>
              <a:t> </a:t>
            </a:r>
            <a:r>
              <a:rPr lang="en-US" dirty="0" err="1" smtClean="0"/>
              <a:t>mavqeyi</a:t>
            </a:r>
            <a:r>
              <a:rPr lang="en-US" dirty="0" smtClean="0"/>
              <a:t>”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6628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251520" y="260648"/>
            <a:ext cx="8749636" cy="6264696"/>
          </a:xfrm>
        </p:spPr>
        <p:txBody>
          <a:bodyPr/>
          <a:lstStyle/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31 </a:t>
            </a:r>
            <a:r>
              <a:rPr lang="ru-RU" dirty="0" err="1">
                <a:solidFill>
                  <a:schemeClr val="bg1"/>
                </a:solidFill>
              </a:rPr>
              <a:t>avgust</a:t>
            </a:r>
            <a:r>
              <a:rPr lang="ru-RU" dirty="0">
                <a:solidFill>
                  <a:schemeClr val="bg1"/>
                </a:solidFill>
              </a:rPr>
              <a:t> 1991 </a:t>
            </a:r>
            <a:r>
              <a:rPr lang="ru-RU" dirty="0" err="1">
                <a:solidFill>
                  <a:schemeClr val="bg1"/>
                </a:solidFill>
              </a:rPr>
              <a:t>yil</a:t>
            </a:r>
            <a:r>
              <a:rPr lang="ru-RU" dirty="0">
                <a:solidFill>
                  <a:schemeClr val="bg1"/>
                </a:solidFill>
              </a:rPr>
              <a:t> – </a:t>
            </a:r>
            <a:r>
              <a:rPr lang="ru-RU" dirty="0" err="1">
                <a:solidFill>
                  <a:schemeClr val="bg1"/>
                </a:solidFill>
              </a:rPr>
              <a:t>O’zbekiston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Respublikasi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mustaqilligi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rasman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e'lon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qilingan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kundan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e'tiboran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O’zbekistonning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jahon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hamjamiyatiga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keng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ko'lamli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integratsiyalashuvi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uchun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poydevor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qo'yildi</a:t>
            </a:r>
            <a:r>
              <a:rPr lang="ru-RU" dirty="0">
                <a:solidFill>
                  <a:schemeClr val="bg1"/>
                </a:solidFill>
              </a:rPr>
              <a:t>.</a:t>
            </a:r>
          </a:p>
          <a:p>
            <a:r>
              <a:rPr lang="ru-RU" dirty="0" err="1"/>
              <a:t>Mustaqillikka</a:t>
            </a:r>
            <a:r>
              <a:rPr lang="ru-RU" dirty="0"/>
              <a:t> </a:t>
            </a:r>
            <a:r>
              <a:rPr lang="ru-RU" dirty="0" err="1"/>
              <a:t>erishgach</a:t>
            </a:r>
            <a:r>
              <a:rPr lang="ru-RU" dirty="0"/>
              <a:t>, </a:t>
            </a:r>
            <a:r>
              <a:rPr lang="ru-RU" dirty="0" err="1"/>
              <a:t>O’zbekiston</a:t>
            </a:r>
            <a:r>
              <a:rPr lang="ru-RU" dirty="0"/>
              <a:t> </a:t>
            </a:r>
            <a:r>
              <a:rPr lang="ru-RU" dirty="0" err="1"/>
              <a:t>o'z</a:t>
            </a:r>
            <a:r>
              <a:rPr lang="ru-RU" dirty="0"/>
              <a:t> </a:t>
            </a:r>
            <a:r>
              <a:rPr lang="ru-RU" dirty="0" err="1"/>
              <a:t>tashqi</a:t>
            </a:r>
            <a:r>
              <a:rPr lang="ru-RU" dirty="0"/>
              <a:t> </a:t>
            </a:r>
            <a:r>
              <a:rPr lang="ru-RU" dirty="0" err="1"/>
              <a:t>siyosatini</a:t>
            </a:r>
            <a:r>
              <a:rPr lang="ru-RU" dirty="0"/>
              <a:t> </a:t>
            </a:r>
            <a:r>
              <a:rPr lang="ru-RU" dirty="0" err="1"/>
              <a:t>mustaqil</a:t>
            </a:r>
            <a:r>
              <a:rPr lang="ru-RU" dirty="0"/>
              <a:t> </a:t>
            </a:r>
            <a:r>
              <a:rPr lang="ru-RU" dirty="0" err="1"/>
              <a:t>ravishda</a:t>
            </a:r>
            <a:r>
              <a:rPr lang="ru-RU" dirty="0"/>
              <a:t> </a:t>
            </a:r>
            <a:r>
              <a:rPr lang="ru-RU" dirty="0" err="1"/>
              <a:t>yuritish</a:t>
            </a:r>
            <a:r>
              <a:rPr lang="ru-RU" dirty="0"/>
              <a:t> </a:t>
            </a:r>
            <a:r>
              <a:rPr lang="ru-RU" dirty="0" err="1"/>
              <a:t>imkoniyatini</a:t>
            </a:r>
            <a:r>
              <a:rPr lang="ru-RU" dirty="0"/>
              <a:t> </a:t>
            </a:r>
            <a:r>
              <a:rPr lang="ru-RU" dirty="0" err="1"/>
              <a:t>qo'lga</a:t>
            </a:r>
            <a:r>
              <a:rPr lang="ru-RU" dirty="0"/>
              <a:t> </a:t>
            </a:r>
            <a:r>
              <a:rPr lang="ru-RU" dirty="0" err="1"/>
              <a:t>kiritdi</a:t>
            </a:r>
            <a:r>
              <a:rPr lang="ru-RU" dirty="0"/>
              <a:t>. </a:t>
            </a:r>
            <a:r>
              <a:rPr lang="ru-RU" dirty="0" err="1"/>
              <a:t>Uning</a:t>
            </a:r>
            <a:r>
              <a:rPr lang="ru-RU" dirty="0"/>
              <a:t> </a:t>
            </a:r>
            <a:r>
              <a:rPr lang="ru-RU" dirty="0" err="1"/>
              <a:t>negiziga</a:t>
            </a:r>
            <a:r>
              <a:rPr lang="ru-RU" dirty="0"/>
              <a:t> </a:t>
            </a:r>
            <a:r>
              <a:rPr lang="ru-RU" dirty="0" err="1"/>
              <a:t>quyidagi</a:t>
            </a:r>
            <a:r>
              <a:rPr lang="ru-RU" dirty="0"/>
              <a:t> </a:t>
            </a:r>
            <a:r>
              <a:rPr lang="ru-RU" dirty="0" err="1"/>
              <a:t>ustuvor</a:t>
            </a:r>
            <a:r>
              <a:rPr lang="ru-RU" dirty="0"/>
              <a:t> </a:t>
            </a:r>
            <a:r>
              <a:rPr lang="ru-RU" dirty="0" err="1"/>
              <a:t>tamoyillar</a:t>
            </a:r>
            <a:r>
              <a:rPr lang="ru-RU" dirty="0"/>
              <a:t> </a:t>
            </a:r>
            <a:r>
              <a:rPr lang="ru-RU" dirty="0" err="1"/>
              <a:t>asos</a:t>
            </a:r>
            <a:r>
              <a:rPr lang="ru-RU" dirty="0"/>
              <a:t> </a:t>
            </a:r>
            <a:r>
              <a:rPr lang="ru-RU" dirty="0" err="1"/>
              <a:t>qilib</a:t>
            </a:r>
            <a:r>
              <a:rPr lang="ru-RU" dirty="0"/>
              <a:t> </a:t>
            </a:r>
            <a:r>
              <a:rPr lang="ru-RU" dirty="0" err="1"/>
              <a:t>olindi</a:t>
            </a:r>
            <a:r>
              <a:rPr lang="ru-RU" dirty="0"/>
              <a:t>: </a:t>
            </a:r>
            <a:r>
              <a:rPr lang="ru-RU" dirty="0" err="1"/>
              <a:t>davlat</a:t>
            </a:r>
            <a:r>
              <a:rPr lang="ru-RU" dirty="0"/>
              <a:t> </a:t>
            </a:r>
            <a:r>
              <a:rPr lang="ru-RU" dirty="0" err="1"/>
              <a:t>milliy</a:t>
            </a:r>
            <a:r>
              <a:rPr lang="ru-RU" dirty="0"/>
              <a:t> </a:t>
            </a:r>
            <a:r>
              <a:rPr lang="ru-RU" dirty="0" err="1"/>
              <a:t>manfaatlarining</a:t>
            </a:r>
            <a:r>
              <a:rPr lang="ru-RU" dirty="0"/>
              <a:t>, </a:t>
            </a:r>
            <a:r>
              <a:rPr lang="ru-RU" dirty="0" err="1"/>
              <a:t>xalqaro</a:t>
            </a:r>
            <a:r>
              <a:rPr lang="ru-RU" dirty="0"/>
              <a:t> </a:t>
            </a:r>
            <a:r>
              <a:rPr lang="ru-RU" dirty="0" err="1"/>
              <a:t>huquq</a:t>
            </a:r>
            <a:r>
              <a:rPr lang="ru-RU" dirty="0"/>
              <a:t> </a:t>
            </a:r>
            <a:r>
              <a:rPr lang="ru-RU" dirty="0" err="1"/>
              <a:t>me'yorlarining</a:t>
            </a:r>
            <a:r>
              <a:rPr lang="ru-RU" dirty="0"/>
              <a:t> </a:t>
            </a:r>
            <a:r>
              <a:rPr lang="ru-RU" dirty="0" err="1"/>
              <a:t>ustuvorligi</a:t>
            </a:r>
            <a:r>
              <a:rPr lang="ru-RU" dirty="0"/>
              <a:t>, </a:t>
            </a:r>
            <a:r>
              <a:rPr lang="ru-RU" dirty="0" err="1"/>
              <a:t>boshqa</a:t>
            </a:r>
            <a:r>
              <a:rPr lang="ru-RU" dirty="0"/>
              <a:t> </a:t>
            </a:r>
            <a:r>
              <a:rPr lang="ru-RU" dirty="0" err="1"/>
              <a:t>davlatlarning</a:t>
            </a:r>
            <a:r>
              <a:rPr lang="ru-RU" dirty="0"/>
              <a:t> </a:t>
            </a:r>
            <a:r>
              <a:rPr lang="ru-RU" dirty="0" err="1"/>
              <a:t>ichki</a:t>
            </a:r>
            <a:r>
              <a:rPr lang="ru-RU" dirty="0"/>
              <a:t> </a:t>
            </a:r>
            <a:r>
              <a:rPr lang="ru-RU" dirty="0" err="1"/>
              <a:t>ishlariga</a:t>
            </a:r>
            <a:r>
              <a:rPr lang="ru-RU" dirty="0"/>
              <a:t> </a:t>
            </a:r>
            <a:r>
              <a:rPr lang="ru-RU" dirty="0" err="1"/>
              <a:t>aralashmaslik</a:t>
            </a:r>
            <a:r>
              <a:rPr lang="ru-RU" dirty="0"/>
              <a:t>, </a:t>
            </a:r>
            <a:r>
              <a:rPr lang="ru-RU" dirty="0" err="1"/>
              <a:t>barcha</a:t>
            </a:r>
            <a:r>
              <a:rPr lang="ru-RU" dirty="0"/>
              <a:t> </a:t>
            </a:r>
            <a:r>
              <a:rPr lang="ru-RU" dirty="0" err="1"/>
              <a:t>nizolarni</a:t>
            </a:r>
            <a:r>
              <a:rPr lang="ru-RU" dirty="0"/>
              <a:t> </a:t>
            </a:r>
            <a:r>
              <a:rPr lang="ru-RU" dirty="0" err="1"/>
              <a:t>tinch</a:t>
            </a:r>
            <a:r>
              <a:rPr lang="ru-RU" dirty="0"/>
              <a:t> </a:t>
            </a:r>
            <a:r>
              <a:rPr lang="ru-RU" dirty="0" err="1"/>
              <a:t>yo'l</a:t>
            </a:r>
            <a:r>
              <a:rPr lang="ru-RU" dirty="0"/>
              <a:t> </a:t>
            </a:r>
            <a:r>
              <a:rPr lang="ru-RU" dirty="0" err="1"/>
              <a:t>bilan</a:t>
            </a:r>
            <a:r>
              <a:rPr lang="ru-RU" dirty="0"/>
              <a:t> </a:t>
            </a:r>
            <a:r>
              <a:rPr lang="ru-RU" dirty="0" err="1"/>
              <a:t>hal</a:t>
            </a:r>
            <a:r>
              <a:rPr lang="ru-RU" dirty="0"/>
              <a:t> </a:t>
            </a:r>
            <a:r>
              <a:rPr lang="ru-RU" dirty="0" err="1"/>
              <a:t>etish</a:t>
            </a:r>
            <a:r>
              <a:rPr lang="ru-RU" dirty="0"/>
              <a:t>, </a:t>
            </a:r>
            <a:r>
              <a:rPr lang="ru-RU" dirty="0" err="1"/>
              <a:t>o'zining</a:t>
            </a:r>
            <a:r>
              <a:rPr lang="ru-RU" dirty="0"/>
              <a:t> </a:t>
            </a:r>
            <a:r>
              <a:rPr lang="ru-RU" dirty="0" err="1"/>
              <a:t>milliy-davlat</a:t>
            </a:r>
            <a:r>
              <a:rPr lang="ru-RU" dirty="0"/>
              <a:t> </a:t>
            </a:r>
            <a:r>
              <a:rPr lang="ru-RU" dirty="0" err="1"/>
              <a:t>manfaatlari</a:t>
            </a:r>
            <a:r>
              <a:rPr lang="ru-RU" dirty="0"/>
              <a:t> </a:t>
            </a:r>
            <a:r>
              <a:rPr lang="ru-RU" dirty="0" err="1"/>
              <a:t>ustuvorligida</a:t>
            </a:r>
            <a:r>
              <a:rPr lang="ru-RU" dirty="0"/>
              <a:t> </a:t>
            </a:r>
            <a:r>
              <a:rPr lang="ru-RU" dirty="0" err="1"/>
              <a:t>o'zaro</a:t>
            </a:r>
            <a:r>
              <a:rPr lang="ru-RU" dirty="0"/>
              <a:t> </a:t>
            </a:r>
            <a:r>
              <a:rPr lang="ru-RU" dirty="0" err="1"/>
              <a:t>manfaatlarni</a:t>
            </a:r>
            <a:r>
              <a:rPr lang="ru-RU" dirty="0"/>
              <a:t> </a:t>
            </a:r>
            <a:r>
              <a:rPr lang="ru-RU" dirty="0" err="1"/>
              <a:t>har</a:t>
            </a:r>
            <a:r>
              <a:rPr lang="ru-RU" dirty="0"/>
              <a:t> </a:t>
            </a:r>
            <a:r>
              <a:rPr lang="ru-RU" dirty="0" err="1"/>
              <a:t>tomonlama</a:t>
            </a:r>
            <a:r>
              <a:rPr lang="ru-RU" dirty="0"/>
              <a:t> </a:t>
            </a:r>
            <a:r>
              <a:rPr lang="ru-RU" dirty="0" err="1"/>
              <a:t>hisobga</a:t>
            </a:r>
            <a:r>
              <a:rPr lang="ru-RU" dirty="0"/>
              <a:t> </a:t>
            </a:r>
            <a:r>
              <a:rPr lang="ru-RU" dirty="0" err="1"/>
              <a:t>olish</a:t>
            </a:r>
            <a:r>
              <a:rPr lang="ru-RU" dirty="0"/>
              <a:t>, </a:t>
            </a:r>
            <a:r>
              <a:rPr lang="ru-RU" dirty="0" err="1"/>
              <a:t>biror-bir</a:t>
            </a:r>
            <a:r>
              <a:rPr lang="ru-RU" dirty="0"/>
              <a:t> </a:t>
            </a:r>
            <a:r>
              <a:rPr lang="ru-RU" dirty="0" err="1"/>
              <a:t>davlatning</a:t>
            </a:r>
            <a:r>
              <a:rPr lang="ru-RU" dirty="0"/>
              <a:t> </a:t>
            </a:r>
            <a:r>
              <a:rPr lang="ru-RU" dirty="0" err="1"/>
              <a:t>ta'sir</a:t>
            </a:r>
            <a:r>
              <a:rPr lang="ru-RU" dirty="0"/>
              <a:t> </a:t>
            </a:r>
            <a:r>
              <a:rPr lang="ru-RU" dirty="0" err="1"/>
              <a:t>doirasiga</a:t>
            </a:r>
            <a:r>
              <a:rPr lang="ru-RU" dirty="0"/>
              <a:t> </a:t>
            </a:r>
            <a:r>
              <a:rPr lang="ru-RU" dirty="0" err="1"/>
              <a:t>kirmaslik</a:t>
            </a:r>
            <a:r>
              <a:rPr lang="ru-RU" dirty="0"/>
              <a:t>, </a:t>
            </a:r>
            <a:r>
              <a:rPr lang="ru-RU" dirty="0" err="1"/>
              <a:t>to'la</a:t>
            </a:r>
            <a:r>
              <a:rPr lang="ru-RU" dirty="0"/>
              <a:t> </a:t>
            </a:r>
            <a:r>
              <a:rPr lang="ru-RU" dirty="0" err="1"/>
              <a:t>ishonch</a:t>
            </a:r>
            <a:r>
              <a:rPr lang="ru-RU" dirty="0"/>
              <a:t>, </a:t>
            </a:r>
            <a:r>
              <a:rPr lang="ru-RU" dirty="0" err="1"/>
              <a:t>xalqaro</a:t>
            </a:r>
            <a:r>
              <a:rPr lang="ru-RU" dirty="0"/>
              <a:t> </a:t>
            </a:r>
            <a:r>
              <a:rPr lang="ru-RU" dirty="0" err="1"/>
              <a:t>iqtisodiy</a:t>
            </a:r>
            <a:r>
              <a:rPr lang="ru-RU" dirty="0"/>
              <a:t> </a:t>
            </a:r>
            <a:r>
              <a:rPr lang="ru-RU" dirty="0" err="1"/>
              <a:t>va</a:t>
            </a:r>
            <a:r>
              <a:rPr lang="ru-RU" dirty="0"/>
              <a:t> </a:t>
            </a:r>
            <a:r>
              <a:rPr lang="ru-RU" dirty="0" err="1"/>
              <a:t>moliyaviy</a:t>
            </a:r>
            <a:r>
              <a:rPr lang="ru-RU" dirty="0"/>
              <a:t> </a:t>
            </a:r>
            <a:r>
              <a:rPr lang="ru-RU" dirty="0" err="1"/>
              <a:t>tashkilotlar</a:t>
            </a:r>
            <a:r>
              <a:rPr lang="ru-RU" dirty="0"/>
              <a:t> </a:t>
            </a:r>
            <a:r>
              <a:rPr lang="ru-RU" dirty="0" err="1"/>
              <a:t>doirasidagi</a:t>
            </a:r>
            <a:r>
              <a:rPr lang="ru-RU" dirty="0"/>
              <a:t> </a:t>
            </a:r>
            <a:r>
              <a:rPr lang="ru-RU" dirty="0" err="1"/>
              <a:t>hamkorlikni</a:t>
            </a:r>
            <a:r>
              <a:rPr lang="ru-RU" dirty="0"/>
              <a:t> </a:t>
            </a:r>
            <a:r>
              <a:rPr lang="ru-RU" dirty="0" err="1"/>
              <a:t>chuqurlashtirish</a:t>
            </a:r>
            <a:r>
              <a:rPr lang="ru-RU" dirty="0"/>
              <a:t> </a:t>
            </a:r>
            <a:r>
              <a:rPr lang="ru-RU" dirty="0" err="1"/>
              <a:t>asosida</a:t>
            </a:r>
            <a:r>
              <a:rPr lang="ru-RU" dirty="0"/>
              <a:t> </a:t>
            </a:r>
            <a:r>
              <a:rPr lang="ru-RU" dirty="0" err="1"/>
              <a:t>ikki</a:t>
            </a:r>
            <a:r>
              <a:rPr lang="ru-RU" dirty="0"/>
              <a:t> </a:t>
            </a:r>
            <a:r>
              <a:rPr lang="ru-RU" dirty="0" err="1"/>
              <a:t>tomonlama</a:t>
            </a:r>
            <a:r>
              <a:rPr lang="ru-RU" dirty="0"/>
              <a:t>, </a:t>
            </a:r>
            <a:r>
              <a:rPr lang="ru-RU" dirty="0" err="1"/>
              <a:t>shuningdek</a:t>
            </a:r>
            <a:r>
              <a:rPr lang="ru-RU" dirty="0"/>
              <a:t>, </a:t>
            </a:r>
            <a:r>
              <a:rPr lang="ru-RU" dirty="0" err="1"/>
              <a:t>ko'p</a:t>
            </a:r>
            <a:r>
              <a:rPr lang="ru-RU" dirty="0"/>
              <a:t> </a:t>
            </a:r>
            <a:r>
              <a:rPr lang="ru-RU" dirty="0" err="1"/>
              <a:t>tomonlama</a:t>
            </a:r>
            <a:r>
              <a:rPr lang="ru-RU" dirty="0"/>
              <a:t> </a:t>
            </a:r>
            <a:r>
              <a:rPr lang="ru-RU" dirty="0" err="1"/>
              <a:t>tashqi</a:t>
            </a:r>
            <a:r>
              <a:rPr lang="ru-RU" dirty="0"/>
              <a:t> </a:t>
            </a:r>
            <a:r>
              <a:rPr lang="ru-RU" dirty="0" err="1"/>
              <a:t>aloqalarni</a:t>
            </a:r>
            <a:r>
              <a:rPr lang="ru-RU" dirty="0"/>
              <a:t> </a:t>
            </a:r>
            <a:r>
              <a:rPr lang="ru-RU" dirty="0" err="1"/>
              <a:t>o'rnatish</a:t>
            </a:r>
            <a:r>
              <a:rPr lang="ru-RU" dirty="0"/>
              <a:t> </a:t>
            </a:r>
            <a:r>
              <a:rPr lang="ru-RU" dirty="0" err="1"/>
              <a:t>va</a:t>
            </a:r>
            <a:r>
              <a:rPr lang="ru-RU" dirty="0"/>
              <a:t> </a:t>
            </a:r>
            <a:r>
              <a:rPr lang="ru-RU" dirty="0" err="1"/>
              <a:t>ularni</a:t>
            </a:r>
            <a:r>
              <a:rPr lang="ru-RU" dirty="0"/>
              <a:t> </a:t>
            </a:r>
            <a:r>
              <a:rPr lang="ru-RU" dirty="0" err="1"/>
              <a:t>rivojlantirish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4314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8363272" cy="4806272"/>
          </a:xfrm>
        </p:spPr>
        <p:txBody>
          <a:bodyPr>
            <a:normAutofit fontScale="85000" lnSpcReduction="20000"/>
          </a:bodyPr>
          <a:lstStyle/>
          <a:p>
            <a:r>
              <a:rPr lang="en-US" dirty="0" err="1"/>
              <a:t>Bugungi</a:t>
            </a:r>
            <a:r>
              <a:rPr lang="en-US" dirty="0"/>
              <a:t> </a:t>
            </a:r>
            <a:r>
              <a:rPr lang="en-US" dirty="0" err="1"/>
              <a:t>kunda</a:t>
            </a:r>
            <a:r>
              <a:rPr lang="en-US" dirty="0"/>
              <a:t>, </a:t>
            </a:r>
            <a:r>
              <a:rPr lang="en-US" dirty="0" err="1"/>
              <a:t>O’zbekiston</a:t>
            </a:r>
            <a:r>
              <a:rPr lang="en-US" dirty="0"/>
              <a:t> </a:t>
            </a:r>
            <a:r>
              <a:rPr lang="en-US" dirty="0" err="1"/>
              <a:t>dunyoning</a:t>
            </a:r>
            <a:r>
              <a:rPr lang="en-US" dirty="0"/>
              <a:t> 120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ortiq</a:t>
            </a:r>
            <a:r>
              <a:rPr lang="en-US" dirty="0"/>
              <a:t> </a:t>
            </a:r>
            <a:r>
              <a:rPr lang="en-US" dirty="0" err="1"/>
              <a:t>davlati</a:t>
            </a:r>
            <a:r>
              <a:rPr lang="en-US" dirty="0"/>
              <a:t> </a:t>
            </a:r>
            <a:r>
              <a:rPr lang="en-US" dirty="0" err="1"/>
              <a:t>bilan</a:t>
            </a:r>
            <a:r>
              <a:rPr lang="en-US" dirty="0"/>
              <a:t> </a:t>
            </a:r>
            <a:r>
              <a:rPr lang="en-US" dirty="0" err="1"/>
              <a:t>diplomatik</a:t>
            </a:r>
            <a:r>
              <a:rPr lang="en-US" dirty="0"/>
              <a:t> </a:t>
            </a:r>
            <a:r>
              <a:rPr lang="en-US" dirty="0" err="1"/>
              <a:t>aloqa</a:t>
            </a:r>
            <a:r>
              <a:rPr lang="en-US" dirty="0"/>
              <a:t> </a:t>
            </a:r>
            <a:r>
              <a:rPr lang="en-US" dirty="0" err="1"/>
              <a:t>o'rnatgan</a:t>
            </a:r>
            <a:r>
              <a:rPr lang="en-US" dirty="0"/>
              <a:t>.</a:t>
            </a:r>
            <a:endParaRPr lang="ru-RU" dirty="0"/>
          </a:p>
          <a:p>
            <a:r>
              <a:rPr lang="en-US" dirty="0" err="1"/>
              <a:t>Toshkentda</a:t>
            </a:r>
            <a:r>
              <a:rPr lang="en-US" dirty="0"/>
              <a:t> 44 ta </a:t>
            </a:r>
            <a:r>
              <a:rPr lang="en-US" dirty="0" err="1"/>
              <a:t>elchixona</a:t>
            </a:r>
            <a:r>
              <a:rPr lang="en-US" dirty="0"/>
              <a:t>, 9 ta </a:t>
            </a:r>
            <a:r>
              <a:rPr lang="en-US" dirty="0" err="1"/>
              <a:t>faxriy</a:t>
            </a:r>
            <a:r>
              <a:rPr lang="en-US" dirty="0"/>
              <a:t> </a:t>
            </a:r>
            <a:r>
              <a:rPr lang="en-US" dirty="0" err="1"/>
              <a:t>konsul</a:t>
            </a:r>
            <a:r>
              <a:rPr lang="en-US" dirty="0"/>
              <a:t>, 10 ta </a:t>
            </a:r>
            <a:r>
              <a:rPr lang="en-US" dirty="0" err="1"/>
              <a:t>xalqaro</a:t>
            </a:r>
            <a:r>
              <a:rPr lang="en-US" dirty="0"/>
              <a:t> </a:t>
            </a:r>
            <a:r>
              <a:rPr lang="en-US" dirty="0" err="1"/>
              <a:t>tashkilot</a:t>
            </a:r>
            <a:r>
              <a:rPr lang="en-US" dirty="0"/>
              <a:t> </a:t>
            </a:r>
            <a:r>
              <a:rPr lang="en-US" dirty="0" err="1"/>
              <a:t>vakolatxonalari</a:t>
            </a:r>
            <a:r>
              <a:rPr lang="en-US" dirty="0"/>
              <a:t>, 5 ta </a:t>
            </a:r>
            <a:r>
              <a:rPr lang="en-US" dirty="0" err="1"/>
              <a:t>xalqaro</a:t>
            </a:r>
            <a:r>
              <a:rPr lang="en-US" dirty="0"/>
              <a:t> </a:t>
            </a:r>
            <a:r>
              <a:rPr lang="en-US" dirty="0" err="1"/>
              <a:t>moliyaviy</a:t>
            </a:r>
            <a:r>
              <a:rPr lang="en-US" dirty="0"/>
              <a:t> </a:t>
            </a:r>
            <a:r>
              <a:rPr lang="en-US" dirty="0" err="1"/>
              <a:t>tashkilot</a:t>
            </a:r>
            <a:r>
              <a:rPr lang="en-US" dirty="0"/>
              <a:t> </a:t>
            </a:r>
            <a:r>
              <a:rPr lang="en-US" dirty="0" err="1"/>
              <a:t>vakolatxonalari</a:t>
            </a:r>
            <a:r>
              <a:rPr lang="en-US" dirty="0"/>
              <a:t>, 3 ta </a:t>
            </a:r>
            <a:r>
              <a:rPr lang="en-US" dirty="0" err="1"/>
              <a:t>savdo</a:t>
            </a:r>
            <a:r>
              <a:rPr lang="en-US" dirty="0"/>
              <a:t> </a:t>
            </a:r>
            <a:r>
              <a:rPr lang="en-US" dirty="0" err="1"/>
              <a:t>vakolatxonasi</a:t>
            </a:r>
            <a:r>
              <a:rPr lang="en-US" dirty="0"/>
              <a:t> </a:t>
            </a:r>
            <a:r>
              <a:rPr lang="en-US" dirty="0" err="1"/>
              <a:t>faoliyat</a:t>
            </a:r>
            <a:r>
              <a:rPr lang="en-US" dirty="0"/>
              <a:t> </a:t>
            </a:r>
            <a:r>
              <a:rPr lang="en-US" dirty="0" err="1"/>
              <a:t>yuritmoqda</a:t>
            </a:r>
            <a:r>
              <a:rPr lang="en-US" dirty="0"/>
              <a:t>.</a:t>
            </a:r>
            <a:endParaRPr lang="ru-RU" dirty="0"/>
          </a:p>
          <a:p>
            <a:r>
              <a:rPr lang="en-US" dirty="0" err="1"/>
              <a:t>O’z</a:t>
            </a:r>
            <a:r>
              <a:rPr lang="en-US" dirty="0"/>
              <a:t> </a:t>
            </a:r>
            <a:r>
              <a:rPr lang="en-US" dirty="0" err="1"/>
              <a:t>navbatida</a:t>
            </a:r>
            <a:r>
              <a:rPr lang="en-US" dirty="0"/>
              <a:t>, </a:t>
            </a:r>
            <a:r>
              <a:rPr lang="en-US" dirty="0" err="1"/>
              <a:t>O’zbekiston</a:t>
            </a:r>
            <a:r>
              <a:rPr lang="en-US" dirty="0"/>
              <a:t> </a:t>
            </a:r>
            <a:r>
              <a:rPr lang="en-US" dirty="0" err="1"/>
              <a:t>Respublikasining</a:t>
            </a:r>
            <a:r>
              <a:rPr lang="en-US" dirty="0"/>
              <a:t> 46 ta </a:t>
            </a:r>
            <a:r>
              <a:rPr lang="en-US" dirty="0" err="1"/>
              <a:t>diplomatik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konsullik</a:t>
            </a:r>
            <a:r>
              <a:rPr lang="en-US" dirty="0"/>
              <a:t> </a:t>
            </a:r>
            <a:r>
              <a:rPr lang="en-US" dirty="0" err="1"/>
              <a:t>vakolatxonalari</a:t>
            </a:r>
            <a:r>
              <a:rPr lang="en-US" dirty="0"/>
              <a:t> </a:t>
            </a:r>
            <a:r>
              <a:rPr lang="en-US" dirty="0" err="1"/>
              <a:t>chet</a:t>
            </a:r>
            <a:r>
              <a:rPr lang="en-US" dirty="0"/>
              <a:t> </a:t>
            </a:r>
            <a:r>
              <a:rPr lang="en-US" dirty="0" err="1"/>
              <a:t>davlatlarda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xalqaro</a:t>
            </a:r>
            <a:r>
              <a:rPr lang="en-US" dirty="0"/>
              <a:t> </a:t>
            </a:r>
            <a:r>
              <a:rPr lang="en-US" dirty="0" err="1"/>
              <a:t>tashkilotlar</a:t>
            </a:r>
            <a:r>
              <a:rPr lang="en-US" dirty="0"/>
              <a:t> </a:t>
            </a:r>
            <a:r>
              <a:rPr lang="en-US" dirty="0" err="1"/>
              <a:t>huzurida</a:t>
            </a:r>
            <a:r>
              <a:rPr lang="en-US" dirty="0"/>
              <a:t>, </a:t>
            </a:r>
            <a:r>
              <a:rPr lang="en-US" dirty="0" err="1"/>
              <a:t>shu</a:t>
            </a:r>
            <a:r>
              <a:rPr lang="en-US" dirty="0"/>
              <a:t> </a:t>
            </a:r>
            <a:r>
              <a:rPr lang="en-US" dirty="0" err="1"/>
              <a:t>jumladan</a:t>
            </a:r>
            <a:r>
              <a:rPr lang="en-US" dirty="0"/>
              <a:t>, </a:t>
            </a:r>
            <a:r>
              <a:rPr lang="en-US" dirty="0" err="1"/>
              <a:t>Nyu</a:t>
            </a:r>
            <a:r>
              <a:rPr lang="en-US" dirty="0"/>
              <a:t>-York </a:t>
            </a:r>
            <a:r>
              <a:rPr lang="en-US" dirty="0" err="1"/>
              <a:t>shahrida</a:t>
            </a:r>
            <a:r>
              <a:rPr lang="en-US" dirty="0"/>
              <a:t> BMT </a:t>
            </a:r>
            <a:r>
              <a:rPr lang="en-US" dirty="0" err="1"/>
              <a:t>huzuridagi</a:t>
            </a:r>
            <a:r>
              <a:rPr lang="en-US" dirty="0"/>
              <a:t> </a:t>
            </a:r>
            <a:r>
              <a:rPr lang="en-US" dirty="0" err="1"/>
              <a:t>doimiy</a:t>
            </a:r>
            <a:r>
              <a:rPr lang="en-US" dirty="0"/>
              <a:t> </a:t>
            </a:r>
            <a:r>
              <a:rPr lang="en-US" dirty="0" err="1"/>
              <a:t>vakolatxonasi</a:t>
            </a:r>
            <a:r>
              <a:rPr lang="en-US" dirty="0"/>
              <a:t> </a:t>
            </a:r>
            <a:r>
              <a:rPr lang="en-US" dirty="0" err="1"/>
              <a:t>hamda</a:t>
            </a:r>
            <a:r>
              <a:rPr lang="en-US" dirty="0"/>
              <a:t> </a:t>
            </a:r>
            <a:r>
              <a:rPr lang="en-US" dirty="0" err="1"/>
              <a:t>Jeneva</a:t>
            </a:r>
            <a:r>
              <a:rPr lang="en-US" dirty="0"/>
              <a:t> </a:t>
            </a:r>
            <a:r>
              <a:rPr lang="en-US" dirty="0" err="1"/>
              <a:t>shahrida</a:t>
            </a:r>
            <a:r>
              <a:rPr lang="en-US" dirty="0"/>
              <a:t> </a:t>
            </a:r>
            <a:r>
              <a:rPr lang="en-US" dirty="0" err="1"/>
              <a:t>BMTning</a:t>
            </a:r>
            <a:r>
              <a:rPr lang="en-US" dirty="0"/>
              <a:t> </a:t>
            </a:r>
            <a:r>
              <a:rPr lang="en-US" dirty="0" err="1"/>
              <a:t>Yevropa</a:t>
            </a:r>
            <a:r>
              <a:rPr lang="en-US" dirty="0"/>
              <a:t> </a:t>
            </a:r>
            <a:r>
              <a:rPr lang="en-US" dirty="0" err="1"/>
              <a:t>bo'limi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boshqa</a:t>
            </a:r>
            <a:r>
              <a:rPr lang="en-US" dirty="0"/>
              <a:t> </a:t>
            </a:r>
            <a:r>
              <a:rPr lang="en-US" dirty="0" err="1"/>
              <a:t>xalqaro</a:t>
            </a:r>
            <a:r>
              <a:rPr lang="en-US" dirty="0"/>
              <a:t> </a:t>
            </a:r>
            <a:r>
              <a:rPr lang="en-US" dirty="0" err="1"/>
              <a:t>tashkilotlari</a:t>
            </a:r>
            <a:r>
              <a:rPr lang="en-US" dirty="0"/>
              <a:t> </a:t>
            </a:r>
            <a:r>
              <a:rPr lang="en-US" dirty="0" err="1"/>
              <a:t>huzurida</a:t>
            </a:r>
            <a:r>
              <a:rPr lang="en-US" dirty="0"/>
              <a:t> </a:t>
            </a:r>
            <a:r>
              <a:rPr lang="en-US" dirty="0" err="1"/>
              <a:t>faoliyat</a:t>
            </a:r>
            <a:r>
              <a:rPr lang="en-US" dirty="0"/>
              <a:t> </a:t>
            </a:r>
            <a:r>
              <a:rPr lang="en-US" dirty="0" err="1"/>
              <a:t>yuritmoqda</a:t>
            </a:r>
            <a:r>
              <a:rPr lang="en-US" dirty="0"/>
              <a:t>.</a:t>
            </a:r>
            <a:endParaRPr lang="ru-RU" dirty="0"/>
          </a:p>
          <a:p>
            <a:r>
              <a:rPr lang="en-US" dirty="0" err="1"/>
              <a:t>O’zbekiston</a:t>
            </a:r>
            <a:r>
              <a:rPr lang="en-US" dirty="0"/>
              <a:t> </a:t>
            </a:r>
            <a:r>
              <a:rPr lang="en-US" dirty="0" err="1"/>
              <a:t>Respublikasi</a:t>
            </a:r>
            <a:r>
              <a:rPr lang="en-US" dirty="0"/>
              <a:t> 100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ziyod</a:t>
            </a:r>
            <a:r>
              <a:rPr lang="en-US" dirty="0"/>
              <a:t> </a:t>
            </a:r>
            <a:r>
              <a:rPr lang="en-US" dirty="0" err="1"/>
              <a:t>xalqaro</a:t>
            </a:r>
            <a:r>
              <a:rPr lang="en-US" dirty="0"/>
              <a:t> </a:t>
            </a:r>
            <a:r>
              <a:rPr lang="en-US" dirty="0" err="1"/>
              <a:t>tashkilot</a:t>
            </a:r>
            <a:r>
              <a:rPr lang="en-US" dirty="0"/>
              <a:t> </a:t>
            </a:r>
            <a:r>
              <a:rPr lang="en-US" dirty="0" err="1"/>
              <a:t>a'zosidir</a:t>
            </a:r>
            <a:r>
              <a:rPr lang="en-US" dirty="0"/>
              <a:t>. </a:t>
            </a:r>
            <a:r>
              <a:rPr lang="en-US" dirty="0" err="1"/>
              <a:t>Ular</a:t>
            </a:r>
            <a:r>
              <a:rPr lang="en-US" dirty="0"/>
              <a:t> </a:t>
            </a:r>
            <a:r>
              <a:rPr lang="en-US" dirty="0" err="1"/>
              <a:t>orasida</a:t>
            </a:r>
            <a:r>
              <a:rPr lang="en-US" dirty="0"/>
              <a:t> </a:t>
            </a:r>
            <a:r>
              <a:rPr lang="en-US" dirty="0" err="1"/>
              <a:t>ayniqsa</a:t>
            </a:r>
            <a:r>
              <a:rPr lang="en-US" dirty="0"/>
              <a:t> BMT, </a:t>
            </a:r>
            <a:r>
              <a:rPr lang="en-US" dirty="0" err="1"/>
              <a:t>ShHT</a:t>
            </a:r>
            <a:r>
              <a:rPr lang="en-US" dirty="0"/>
              <a:t>, MDH, KXSHT </a:t>
            </a:r>
            <a:r>
              <a:rPr lang="en-US" dirty="0" err="1"/>
              <a:t>nufuzli</a:t>
            </a:r>
            <a:r>
              <a:rPr lang="en-US" dirty="0"/>
              <a:t> </a:t>
            </a:r>
            <a:r>
              <a:rPr lang="en-US" dirty="0" err="1"/>
              <a:t>tashkilotlardir</a:t>
            </a:r>
            <a:r>
              <a:rPr lang="en-US" dirty="0"/>
              <a:t>. </a:t>
            </a:r>
            <a:r>
              <a:rPr lang="en-US" dirty="0" err="1"/>
              <a:t>Yevropa</a:t>
            </a:r>
            <a:r>
              <a:rPr lang="en-US" dirty="0"/>
              <a:t> </a:t>
            </a:r>
            <a:r>
              <a:rPr lang="en-US" dirty="0" err="1"/>
              <a:t>Ittifoqi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NATO </a:t>
            </a:r>
            <a:r>
              <a:rPr lang="en-US" dirty="0" err="1"/>
              <a:t>bilan</a:t>
            </a:r>
            <a:r>
              <a:rPr lang="en-US" dirty="0"/>
              <a:t> </a:t>
            </a:r>
            <a:r>
              <a:rPr lang="en-US" dirty="0" err="1"/>
              <a:t>yaqin</a:t>
            </a:r>
            <a:r>
              <a:rPr lang="en-US" dirty="0"/>
              <a:t> </a:t>
            </a:r>
            <a:r>
              <a:rPr lang="en-US" dirty="0" err="1"/>
              <a:t>hamkorlik</a:t>
            </a:r>
            <a:r>
              <a:rPr lang="en-US" dirty="0"/>
              <a:t> </a:t>
            </a:r>
            <a:r>
              <a:rPr lang="en-US" dirty="0" err="1"/>
              <a:t>aloqalari</a:t>
            </a:r>
            <a:r>
              <a:rPr lang="en-US" dirty="0"/>
              <a:t> </a:t>
            </a:r>
            <a:r>
              <a:rPr lang="en-US" dirty="0" err="1"/>
              <a:t>rivojlanmoqda</a:t>
            </a:r>
            <a:r>
              <a:rPr lang="en-US" dirty="0"/>
              <a:t>.</a:t>
            </a:r>
            <a:endParaRPr lang="ru-RU" dirty="0"/>
          </a:p>
          <a:p>
            <a:endParaRPr lang="ru-RU" dirty="0"/>
          </a:p>
        </p:txBody>
      </p:sp>
      <p:pic>
        <p:nvPicPr>
          <p:cNvPr id="2052" name="Picture 4" descr="C:\Program Files\Microsoft Office\MEDIA\CAGCAT10\j03154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915147" y="-3474987"/>
            <a:ext cx="1241698" cy="856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79154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251520" y="332656"/>
            <a:ext cx="8568952" cy="6192688"/>
          </a:xfrm>
        </p:spPr>
        <p:txBody>
          <a:bodyPr>
            <a:normAutofit fontScale="92500" lnSpcReduction="10000"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Teng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huquqli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va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o'zaro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manfaatli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hamkorlik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tamoyili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asosida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turli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davlatlar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bilan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keng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ko'lamli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aloqalar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o'rnatilishi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O’zbekistonga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jahon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xo'jalik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aloqalari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/>
              <a:t>tizimiga</a:t>
            </a:r>
            <a:r>
              <a:rPr lang="en-US" dirty="0"/>
              <a:t> </a:t>
            </a:r>
            <a:r>
              <a:rPr lang="en-US" dirty="0" err="1"/>
              <a:t>muvaffaqiyatli</a:t>
            </a:r>
            <a:r>
              <a:rPr lang="en-US" dirty="0"/>
              <a:t> </a:t>
            </a:r>
            <a:r>
              <a:rPr lang="en-US" dirty="0" err="1"/>
              <a:t>integratsiyalashuv</a:t>
            </a:r>
            <a:r>
              <a:rPr lang="en-US" dirty="0"/>
              <a:t>, </a:t>
            </a:r>
            <a:r>
              <a:rPr lang="en-US" dirty="0" err="1"/>
              <a:t>xalqaro</a:t>
            </a:r>
            <a:r>
              <a:rPr lang="en-US" dirty="0"/>
              <a:t> </a:t>
            </a:r>
            <a:r>
              <a:rPr lang="en-US" dirty="0" err="1"/>
              <a:t>siyosiy</a:t>
            </a:r>
            <a:r>
              <a:rPr lang="en-US" dirty="0"/>
              <a:t>, </a:t>
            </a:r>
            <a:r>
              <a:rPr lang="en-US" dirty="0" err="1"/>
              <a:t>iqtisodiy</a:t>
            </a:r>
            <a:r>
              <a:rPr lang="en-US" dirty="0"/>
              <a:t>, </a:t>
            </a:r>
            <a:r>
              <a:rPr lang="en-US" dirty="0" err="1"/>
              <a:t>ilmiy-texnikaviy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madaniy</a:t>
            </a:r>
            <a:r>
              <a:rPr lang="en-US" dirty="0"/>
              <a:t> </a:t>
            </a:r>
            <a:r>
              <a:rPr lang="en-US" dirty="0" err="1"/>
              <a:t>aloqalarni</a:t>
            </a:r>
            <a:r>
              <a:rPr lang="en-US" dirty="0"/>
              <a:t> </a:t>
            </a:r>
            <a:r>
              <a:rPr lang="en-US" dirty="0" err="1"/>
              <a:t>faol</a:t>
            </a:r>
            <a:r>
              <a:rPr lang="en-US" dirty="0"/>
              <a:t> </a:t>
            </a:r>
            <a:r>
              <a:rPr lang="en-US" dirty="0" err="1"/>
              <a:t>o'rnatish</a:t>
            </a:r>
            <a:r>
              <a:rPr lang="en-US" dirty="0"/>
              <a:t> </a:t>
            </a:r>
            <a:r>
              <a:rPr lang="en-US" dirty="0" err="1"/>
              <a:t>uchun</a:t>
            </a:r>
            <a:r>
              <a:rPr lang="en-US" dirty="0"/>
              <a:t> </a:t>
            </a:r>
            <a:r>
              <a:rPr lang="en-US" dirty="0" err="1"/>
              <a:t>imkoniyat</a:t>
            </a:r>
            <a:r>
              <a:rPr lang="en-US" dirty="0"/>
              <a:t> </a:t>
            </a:r>
            <a:r>
              <a:rPr lang="en-US" dirty="0" err="1"/>
              <a:t>yaratadi</a:t>
            </a:r>
            <a:r>
              <a:rPr lang="en-US" dirty="0"/>
              <a:t>.</a:t>
            </a:r>
            <a:endParaRPr lang="ru-RU" dirty="0"/>
          </a:p>
          <a:p>
            <a:r>
              <a:rPr lang="en-US" dirty="0" err="1"/>
              <a:t>O’zbekiston</a:t>
            </a:r>
            <a:r>
              <a:rPr lang="en-US" dirty="0"/>
              <a:t> </a:t>
            </a:r>
            <a:r>
              <a:rPr lang="en-US" dirty="0" err="1"/>
              <a:t>Respublikasi</a:t>
            </a:r>
            <a:r>
              <a:rPr lang="en-US" dirty="0"/>
              <a:t> </a:t>
            </a:r>
            <a:r>
              <a:rPr lang="en-US" dirty="0" err="1"/>
              <a:t>tashqi</a:t>
            </a:r>
            <a:r>
              <a:rPr lang="en-US" dirty="0"/>
              <a:t> </a:t>
            </a:r>
            <a:r>
              <a:rPr lang="en-US" dirty="0" err="1"/>
              <a:t>siyosatining</a:t>
            </a:r>
            <a:r>
              <a:rPr lang="en-US" dirty="0"/>
              <a:t> </a:t>
            </a:r>
            <a:r>
              <a:rPr lang="en-US" dirty="0" err="1"/>
              <a:t>eng</a:t>
            </a:r>
            <a:r>
              <a:rPr lang="en-US" dirty="0"/>
              <a:t> </a:t>
            </a:r>
            <a:r>
              <a:rPr lang="en-US" dirty="0" err="1"/>
              <a:t>ustuvor</a:t>
            </a:r>
            <a:r>
              <a:rPr lang="en-US" dirty="0"/>
              <a:t> </a:t>
            </a:r>
            <a:r>
              <a:rPr lang="en-US" dirty="0" err="1"/>
              <a:t>yo'nalishi</a:t>
            </a:r>
            <a:r>
              <a:rPr lang="en-US" dirty="0"/>
              <a:t> – </a:t>
            </a:r>
            <a:r>
              <a:rPr lang="en-US" dirty="0" err="1"/>
              <a:t>qo'shni</a:t>
            </a:r>
            <a:r>
              <a:rPr lang="en-US" dirty="0"/>
              <a:t> </a:t>
            </a:r>
            <a:r>
              <a:rPr lang="en-US" dirty="0" err="1"/>
              <a:t>davlatlar</a:t>
            </a:r>
            <a:r>
              <a:rPr lang="en-US" dirty="0"/>
              <a:t>, </a:t>
            </a:r>
            <a:r>
              <a:rPr lang="en-US" dirty="0" err="1"/>
              <a:t>avvalo</a:t>
            </a:r>
            <a:r>
              <a:rPr lang="en-US" dirty="0"/>
              <a:t>, </a:t>
            </a:r>
            <a:r>
              <a:rPr lang="en-US" dirty="0" err="1"/>
              <a:t>mintaqadagi</a:t>
            </a:r>
            <a:r>
              <a:rPr lang="en-US" dirty="0"/>
              <a:t> </a:t>
            </a:r>
            <a:r>
              <a:rPr lang="en-US" dirty="0" err="1"/>
              <a:t>davlatlar</a:t>
            </a:r>
            <a:r>
              <a:rPr lang="en-US" dirty="0"/>
              <a:t> </a:t>
            </a:r>
            <a:r>
              <a:rPr lang="en-US" dirty="0" err="1"/>
              <a:t>bilan</a:t>
            </a:r>
            <a:r>
              <a:rPr lang="en-US" dirty="0"/>
              <a:t> </a:t>
            </a:r>
            <a:r>
              <a:rPr lang="en-US" dirty="0" err="1"/>
              <a:t>aloqalarni</a:t>
            </a:r>
            <a:r>
              <a:rPr lang="en-US" dirty="0"/>
              <a:t> </a:t>
            </a:r>
            <a:r>
              <a:rPr lang="en-US" dirty="0" err="1"/>
              <a:t>rivojlantirish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mustahkamlash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har</a:t>
            </a:r>
            <a:r>
              <a:rPr lang="en-US" dirty="0"/>
              <a:t> </a:t>
            </a:r>
            <a:r>
              <a:rPr lang="en-US" dirty="0" err="1"/>
              <a:t>tomonlama</a:t>
            </a:r>
            <a:r>
              <a:rPr lang="en-US" dirty="0"/>
              <a:t> </a:t>
            </a:r>
            <a:r>
              <a:rPr lang="en-US" dirty="0" err="1"/>
              <a:t>hamkorlik</a:t>
            </a:r>
            <a:r>
              <a:rPr lang="en-US" dirty="0"/>
              <a:t> </a:t>
            </a:r>
            <a:r>
              <a:rPr lang="en-US" dirty="0" err="1"/>
              <a:t>qilishdir</a:t>
            </a:r>
            <a:r>
              <a:rPr lang="en-US" dirty="0"/>
              <a:t>. </a:t>
            </a:r>
            <a:r>
              <a:rPr lang="en-US" dirty="0" err="1"/>
              <a:t>Mintaqaviy</a:t>
            </a:r>
            <a:r>
              <a:rPr lang="en-US" dirty="0"/>
              <a:t> </a:t>
            </a:r>
            <a:r>
              <a:rPr lang="en-US" dirty="0" err="1"/>
              <a:t>hamkorlikni</a:t>
            </a:r>
            <a:r>
              <a:rPr lang="en-US" dirty="0"/>
              <a:t> </a:t>
            </a:r>
            <a:r>
              <a:rPr lang="en-US" dirty="0" err="1"/>
              <a:t>yanada</a:t>
            </a:r>
            <a:r>
              <a:rPr lang="en-US" dirty="0"/>
              <a:t> </a:t>
            </a:r>
            <a:r>
              <a:rPr lang="en-US" dirty="0" err="1"/>
              <a:t>chuqurlashtirish</a:t>
            </a:r>
            <a:r>
              <a:rPr lang="en-US" dirty="0"/>
              <a:t> – </a:t>
            </a:r>
            <a:r>
              <a:rPr lang="en-US" dirty="0" err="1"/>
              <a:t>Markaziy</a:t>
            </a:r>
            <a:r>
              <a:rPr lang="en-US" dirty="0"/>
              <a:t> </a:t>
            </a:r>
            <a:r>
              <a:rPr lang="en-US" dirty="0" err="1"/>
              <a:t>Osiyoda</a:t>
            </a:r>
            <a:r>
              <a:rPr lang="en-US" dirty="0"/>
              <a:t> </a:t>
            </a:r>
            <a:r>
              <a:rPr lang="en-US" dirty="0" err="1"/>
              <a:t>tinchlik</a:t>
            </a:r>
            <a:r>
              <a:rPr lang="en-US" dirty="0"/>
              <a:t>, </a:t>
            </a:r>
            <a:r>
              <a:rPr lang="en-US" dirty="0" err="1"/>
              <a:t>barqarorlik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taraqqiyotning</a:t>
            </a:r>
            <a:r>
              <a:rPr lang="en-US" dirty="0"/>
              <a:t> </a:t>
            </a:r>
            <a:r>
              <a:rPr lang="en-US" dirty="0" err="1"/>
              <a:t>garovidir</a:t>
            </a:r>
            <a:r>
              <a:rPr lang="en-US" dirty="0"/>
              <a:t>.</a:t>
            </a:r>
            <a:endParaRPr lang="ru-RU" dirty="0"/>
          </a:p>
          <a:p>
            <a:r>
              <a:rPr lang="en-US" dirty="0" err="1"/>
              <a:t>G’arb</a:t>
            </a:r>
            <a:r>
              <a:rPr lang="en-US" dirty="0"/>
              <a:t>, </a:t>
            </a:r>
            <a:r>
              <a:rPr lang="en-US" dirty="0" err="1"/>
              <a:t>Osiyo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Tinch</a:t>
            </a:r>
            <a:r>
              <a:rPr lang="en-US" dirty="0"/>
              <a:t> </a:t>
            </a:r>
            <a:r>
              <a:rPr lang="en-US" dirty="0" err="1"/>
              <a:t>okeani</a:t>
            </a:r>
            <a:r>
              <a:rPr lang="en-US" dirty="0"/>
              <a:t> </a:t>
            </a:r>
            <a:r>
              <a:rPr lang="en-US" dirty="0" err="1"/>
              <a:t>mintaqasi</a:t>
            </a:r>
            <a:r>
              <a:rPr lang="en-US" dirty="0"/>
              <a:t> </a:t>
            </a:r>
            <a:r>
              <a:rPr lang="en-US" dirty="0" err="1"/>
              <a:t>mamlakatlari</a:t>
            </a:r>
            <a:r>
              <a:rPr lang="en-US" dirty="0"/>
              <a:t>, </a:t>
            </a:r>
            <a:r>
              <a:rPr lang="en-US" dirty="0" err="1"/>
              <a:t>Janubi-Sharqiy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Janubiy</a:t>
            </a:r>
            <a:r>
              <a:rPr lang="en-US" dirty="0"/>
              <a:t> </a:t>
            </a:r>
            <a:r>
              <a:rPr lang="en-US" dirty="0" err="1"/>
              <a:t>Osiyo</a:t>
            </a:r>
            <a:r>
              <a:rPr lang="en-US" dirty="0"/>
              <a:t> </a:t>
            </a:r>
            <a:r>
              <a:rPr lang="en-US" dirty="0" err="1"/>
              <a:t>davlatlari</a:t>
            </a:r>
            <a:r>
              <a:rPr lang="en-US" dirty="0"/>
              <a:t> </a:t>
            </a:r>
            <a:r>
              <a:rPr lang="en-US" dirty="0" err="1"/>
              <a:t>bilan</a:t>
            </a:r>
            <a:r>
              <a:rPr lang="en-US" dirty="0"/>
              <a:t> </a:t>
            </a:r>
            <a:r>
              <a:rPr lang="en-US" dirty="0" err="1"/>
              <a:t>aloqalarni</a:t>
            </a:r>
            <a:r>
              <a:rPr lang="en-US" dirty="0"/>
              <a:t> </a:t>
            </a:r>
            <a:r>
              <a:rPr lang="en-US" dirty="0" err="1"/>
              <a:t>izchillik</a:t>
            </a:r>
            <a:r>
              <a:rPr lang="en-US" dirty="0"/>
              <a:t> </a:t>
            </a:r>
            <a:r>
              <a:rPr lang="en-US" dirty="0" err="1"/>
              <a:t>bilan</a:t>
            </a:r>
            <a:r>
              <a:rPr lang="en-US" dirty="0"/>
              <a:t> </a:t>
            </a:r>
            <a:r>
              <a:rPr lang="en-US" dirty="0" err="1"/>
              <a:t>rivojlantirib</a:t>
            </a:r>
            <a:r>
              <a:rPr lang="en-US" dirty="0"/>
              <a:t>, </a:t>
            </a:r>
            <a:r>
              <a:rPr lang="en-US" dirty="0" err="1"/>
              <a:t>O’zbekiston</a:t>
            </a:r>
            <a:r>
              <a:rPr lang="en-US" dirty="0"/>
              <a:t> </a:t>
            </a:r>
            <a:r>
              <a:rPr lang="en-US" dirty="0" err="1"/>
              <a:t>ushbu</a:t>
            </a:r>
            <a:r>
              <a:rPr lang="en-US" dirty="0"/>
              <a:t> </a:t>
            </a:r>
            <a:r>
              <a:rPr lang="en-US" dirty="0" err="1"/>
              <a:t>aloqalarni</a:t>
            </a:r>
            <a:r>
              <a:rPr lang="en-US" dirty="0"/>
              <a:t> </a:t>
            </a:r>
            <a:r>
              <a:rPr lang="en-US" dirty="0" err="1"/>
              <a:t>yangicha</a:t>
            </a:r>
            <a:r>
              <a:rPr lang="en-US" dirty="0"/>
              <a:t> </a:t>
            </a:r>
            <a:r>
              <a:rPr lang="en-US" dirty="0" err="1"/>
              <a:t>ma'no-mazmun</a:t>
            </a:r>
            <a:r>
              <a:rPr lang="en-US" dirty="0"/>
              <a:t> </a:t>
            </a:r>
            <a:r>
              <a:rPr lang="en-US" dirty="0" err="1"/>
              <a:t>bilan</a:t>
            </a:r>
            <a:r>
              <a:rPr lang="en-US" dirty="0"/>
              <a:t> </a:t>
            </a:r>
            <a:r>
              <a:rPr lang="en-US" dirty="0" err="1"/>
              <a:t>to'ldirishga</a:t>
            </a:r>
            <a:r>
              <a:rPr lang="en-US" dirty="0"/>
              <a:t> </a:t>
            </a:r>
            <a:r>
              <a:rPr lang="en-US" dirty="0" err="1"/>
              <a:t>intilmoqda</a:t>
            </a:r>
            <a:r>
              <a:rPr lang="en-US" dirty="0"/>
              <a:t>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5377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251520" y="260648"/>
            <a:ext cx="8640960" cy="6336704"/>
          </a:xfrm>
        </p:spPr>
        <p:txBody>
          <a:bodyPr>
            <a:normAutofit fontScale="92500" lnSpcReduction="20000"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O’zbekiston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va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Yevropa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Ittifoqi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o'rtasida</a:t>
            </a:r>
            <a:r>
              <a:rPr lang="en-US" dirty="0">
                <a:solidFill>
                  <a:schemeClr val="bg1"/>
                </a:solidFill>
              </a:rPr>
              <a:t> 1996 </a:t>
            </a:r>
            <a:r>
              <a:rPr lang="en-US" dirty="0" err="1">
                <a:solidFill>
                  <a:schemeClr val="bg1"/>
                </a:solidFill>
              </a:rPr>
              <a:t>yilda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imzolangan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Sheriklik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va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hamkorlik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to'g’risidagi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Bitimga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muvofiq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Yevropa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Ittifoqi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bilan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siyosiy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muloqotlar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savdo-iqtisodiy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va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madaniy-gumanitar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/>
              <a:t>aloqalar</a:t>
            </a:r>
            <a:r>
              <a:rPr lang="en-US" dirty="0"/>
              <a:t> </a:t>
            </a:r>
            <a:r>
              <a:rPr lang="en-US" dirty="0" err="1"/>
              <a:t>rivojlanmoqda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mustahkamlanmoqda</a:t>
            </a:r>
            <a:r>
              <a:rPr lang="en-US" dirty="0"/>
              <a:t>.</a:t>
            </a:r>
            <a:endParaRPr lang="ru-RU" dirty="0"/>
          </a:p>
          <a:p>
            <a:r>
              <a:rPr lang="en-US" dirty="0" err="1"/>
              <a:t>O’zbekiston</a:t>
            </a:r>
            <a:r>
              <a:rPr lang="en-US" dirty="0"/>
              <a:t> </a:t>
            </a:r>
            <a:r>
              <a:rPr lang="en-US" dirty="0" err="1"/>
              <a:t>bilan</a:t>
            </a:r>
            <a:r>
              <a:rPr lang="en-US" dirty="0"/>
              <a:t> </a:t>
            </a:r>
            <a:r>
              <a:rPr lang="en-US" dirty="0" err="1"/>
              <a:t>Shimoliy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Janubiy</a:t>
            </a:r>
            <a:r>
              <a:rPr lang="en-US" dirty="0"/>
              <a:t> </a:t>
            </a:r>
            <a:r>
              <a:rPr lang="en-US" dirty="0" err="1"/>
              <a:t>Amerika</a:t>
            </a:r>
            <a:r>
              <a:rPr lang="en-US" dirty="0"/>
              <a:t> </a:t>
            </a:r>
            <a:r>
              <a:rPr lang="en-US" dirty="0" err="1"/>
              <a:t>davlatlari</a:t>
            </a:r>
            <a:r>
              <a:rPr lang="en-US" dirty="0"/>
              <a:t>, </a:t>
            </a:r>
            <a:r>
              <a:rPr lang="en-US" dirty="0" err="1"/>
              <a:t>jumladan</a:t>
            </a:r>
            <a:r>
              <a:rPr lang="en-US" dirty="0"/>
              <a:t>, </a:t>
            </a:r>
            <a:r>
              <a:rPr lang="en-US" dirty="0" err="1"/>
              <a:t>AQSh</a:t>
            </a:r>
            <a:r>
              <a:rPr lang="en-US" dirty="0"/>
              <a:t> </a:t>
            </a:r>
            <a:r>
              <a:rPr lang="en-US" dirty="0" err="1"/>
              <a:t>o'rtasida</a:t>
            </a:r>
            <a:r>
              <a:rPr lang="en-US" dirty="0"/>
              <a:t> </a:t>
            </a:r>
            <a:r>
              <a:rPr lang="en-US" dirty="0" err="1"/>
              <a:t>hamkorlik</a:t>
            </a:r>
            <a:r>
              <a:rPr lang="en-US" dirty="0"/>
              <a:t> </a:t>
            </a:r>
            <a:r>
              <a:rPr lang="en-US" dirty="0" err="1"/>
              <a:t>kengaymoqda</a:t>
            </a:r>
            <a:r>
              <a:rPr lang="en-US" dirty="0"/>
              <a:t>. </a:t>
            </a:r>
            <a:r>
              <a:rPr lang="en-US" dirty="0" err="1"/>
              <a:t>O’zbekiston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AQSh</a:t>
            </a:r>
            <a:r>
              <a:rPr lang="en-US" dirty="0"/>
              <a:t> </a:t>
            </a:r>
            <a:r>
              <a:rPr lang="en-US" dirty="0" err="1"/>
              <a:t>xavfsizlikka</a:t>
            </a:r>
            <a:r>
              <a:rPr lang="en-US" dirty="0"/>
              <a:t> </a:t>
            </a:r>
            <a:r>
              <a:rPr lang="en-US" dirty="0" err="1"/>
              <a:t>tahdid</a:t>
            </a:r>
            <a:r>
              <a:rPr lang="en-US" dirty="0"/>
              <a:t> </a:t>
            </a:r>
            <a:r>
              <a:rPr lang="en-US" dirty="0" err="1"/>
              <a:t>soluvchi</a:t>
            </a:r>
            <a:r>
              <a:rPr lang="en-US" dirty="0"/>
              <a:t> global </a:t>
            </a:r>
            <a:r>
              <a:rPr lang="en-US" dirty="0" err="1"/>
              <a:t>jarayonlar</a:t>
            </a:r>
            <a:r>
              <a:rPr lang="en-US" dirty="0"/>
              <a:t> – </a:t>
            </a:r>
            <a:r>
              <a:rPr lang="en-US" dirty="0" err="1"/>
              <a:t>narkotik</a:t>
            </a:r>
            <a:r>
              <a:rPr lang="en-US" dirty="0"/>
              <a:t> </a:t>
            </a:r>
            <a:r>
              <a:rPr lang="en-US" dirty="0" err="1"/>
              <a:t>moddalarning</a:t>
            </a:r>
            <a:r>
              <a:rPr lang="en-US" dirty="0"/>
              <a:t> </a:t>
            </a:r>
            <a:r>
              <a:rPr lang="en-US" dirty="0" err="1"/>
              <a:t>noqonuniy</a:t>
            </a:r>
            <a:r>
              <a:rPr lang="en-US" dirty="0"/>
              <a:t> </a:t>
            </a:r>
            <a:r>
              <a:rPr lang="en-US" dirty="0" err="1"/>
              <a:t>savdosi</a:t>
            </a:r>
            <a:r>
              <a:rPr lang="en-US" dirty="0"/>
              <a:t>, </a:t>
            </a:r>
            <a:r>
              <a:rPr lang="en-US" dirty="0" err="1"/>
              <a:t>ommaviy</a:t>
            </a:r>
            <a:r>
              <a:rPr lang="en-US" dirty="0"/>
              <a:t> </a:t>
            </a:r>
            <a:r>
              <a:rPr lang="en-US" dirty="0" err="1"/>
              <a:t>qirg’in</a:t>
            </a:r>
            <a:r>
              <a:rPr lang="en-US" dirty="0"/>
              <a:t> </a:t>
            </a:r>
            <a:r>
              <a:rPr lang="en-US" dirty="0" err="1"/>
              <a:t>qurollarini</a:t>
            </a:r>
            <a:r>
              <a:rPr lang="en-US" dirty="0"/>
              <a:t> </a:t>
            </a:r>
            <a:r>
              <a:rPr lang="en-US" dirty="0" err="1"/>
              <a:t>tarqatishga</a:t>
            </a:r>
            <a:r>
              <a:rPr lang="en-US" dirty="0"/>
              <a:t> </a:t>
            </a:r>
            <a:r>
              <a:rPr lang="en-US" dirty="0" err="1"/>
              <a:t>qarshi</a:t>
            </a:r>
            <a:r>
              <a:rPr lang="en-US" dirty="0"/>
              <a:t> </a:t>
            </a:r>
            <a:r>
              <a:rPr lang="en-US" dirty="0" err="1"/>
              <a:t>kurash</a:t>
            </a:r>
            <a:r>
              <a:rPr lang="en-US" dirty="0"/>
              <a:t> </a:t>
            </a:r>
            <a:r>
              <a:rPr lang="en-US" dirty="0" err="1"/>
              <a:t>sohasida</a:t>
            </a:r>
            <a:r>
              <a:rPr lang="en-US" dirty="0"/>
              <a:t> </a:t>
            </a:r>
            <a:r>
              <a:rPr lang="en-US" dirty="0" err="1"/>
              <a:t>hamda</a:t>
            </a:r>
            <a:r>
              <a:rPr lang="en-US" dirty="0"/>
              <a:t> </a:t>
            </a:r>
            <a:r>
              <a:rPr lang="en-US" dirty="0" err="1"/>
              <a:t>Afg’onistonda</a:t>
            </a:r>
            <a:r>
              <a:rPr lang="en-US" dirty="0"/>
              <a:t> </a:t>
            </a:r>
            <a:r>
              <a:rPr lang="en-US" dirty="0" err="1"/>
              <a:t>tinchlik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barqarorlikni</a:t>
            </a:r>
            <a:r>
              <a:rPr lang="en-US" dirty="0"/>
              <a:t> </a:t>
            </a:r>
            <a:r>
              <a:rPr lang="en-US" dirty="0" err="1"/>
              <a:t>mustahkamlash</a:t>
            </a:r>
            <a:r>
              <a:rPr lang="en-US" dirty="0"/>
              <a:t> </a:t>
            </a:r>
            <a:r>
              <a:rPr lang="en-US" dirty="0" err="1"/>
              <a:t>borasida</a:t>
            </a:r>
            <a:r>
              <a:rPr lang="en-US" dirty="0"/>
              <a:t> </a:t>
            </a:r>
            <a:r>
              <a:rPr lang="en-US" dirty="0" err="1"/>
              <a:t>o'zaro</a:t>
            </a:r>
            <a:r>
              <a:rPr lang="en-US" dirty="0"/>
              <a:t> </a:t>
            </a:r>
            <a:r>
              <a:rPr lang="en-US" dirty="0" err="1"/>
              <a:t>hamkorlikni</a:t>
            </a:r>
            <a:r>
              <a:rPr lang="en-US" dirty="0"/>
              <a:t> </a:t>
            </a:r>
            <a:r>
              <a:rPr lang="en-US" dirty="0" err="1"/>
              <a:t>davom</a:t>
            </a:r>
            <a:r>
              <a:rPr lang="en-US" dirty="0"/>
              <a:t> </a:t>
            </a:r>
            <a:r>
              <a:rPr lang="en-US" dirty="0" err="1"/>
              <a:t>ettirmoqda</a:t>
            </a:r>
            <a:r>
              <a:rPr lang="en-US" dirty="0"/>
              <a:t>.</a:t>
            </a:r>
            <a:endParaRPr lang="ru-RU" dirty="0"/>
          </a:p>
          <a:p>
            <a:r>
              <a:rPr lang="en-US" dirty="0" err="1"/>
              <a:t>Mustaqillikka</a:t>
            </a:r>
            <a:r>
              <a:rPr lang="en-US" dirty="0"/>
              <a:t> </a:t>
            </a:r>
            <a:r>
              <a:rPr lang="en-US" dirty="0" err="1"/>
              <a:t>erishgach</a:t>
            </a:r>
            <a:r>
              <a:rPr lang="en-US" dirty="0"/>
              <a:t>, </a:t>
            </a:r>
            <a:r>
              <a:rPr lang="en-US" dirty="0" err="1"/>
              <a:t>O’zbekiston</a:t>
            </a:r>
            <a:r>
              <a:rPr lang="en-US" dirty="0"/>
              <a:t> </a:t>
            </a:r>
            <a:r>
              <a:rPr lang="en-US" dirty="0" err="1"/>
              <a:t>e'tiqodi</a:t>
            </a:r>
            <a:r>
              <a:rPr lang="en-US" dirty="0"/>
              <a:t>, </a:t>
            </a:r>
            <a:r>
              <a:rPr lang="en-US" dirty="0" err="1"/>
              <a:t>an'analari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urf-odatlari</a:t>
            </a:r>
            <a:r>
              <a:rPr lang="en-US" dirty="0"/>
              <a:t> </a:t>
            </a:r>
            <a:r>
              <a:rPr lang="en-US" dirty="0" err="1"/>
              <a:t>bo'yicha</a:t>
            </a:r>
            <a:r>
              <a:rPr lang="en-US" dirty="0"/>
              <a:t> </a:t>
            </a:r>
            <a:r>
              <a:rPr lang="en-US" dirty="0" err="1"/>
              <a:t>yaqin</a:t>
            </a:r>
            <a:r>
              <a:rPr lang="en-US" dirty="0"/>
              <a:t> </a:t>
            </a:r>
            <a:r>
              <a:rPr lang="en-US" dirty="0" err="1"/>
              <a:t>bo'lgan</a:t>
            </a:r>
            <a:r>
              <a:rPr lang="en-US" dirty="0"/>
              <a:t> </a:t>
            </a:r>
            <a:r>
              <a:rPr lang="en-US" dirty="0" err="1"/>
              <a:t>Osiyodagi</a:t>
            </a:r>
            <a:r>
              <a:rPr lang="en-US" dirty="0"/>
              <a:t>, </a:t>
            </a:r>
            <a:r>
              <a:rPr lang="en-US" dirty="0" err="1"/>
              <a:t>Yaqin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O’rta</a:t>
            </a:r>
            <a:r>
              <a:rPr lang="en-US" dirty="0"/>
              <a:t> </a:t>
            </a:r>
            <a:r>
              <a:rPr lang="en-US" dirty="0" err="1"/>
              <a:t>Sharqdagi</a:t>
            </a:r>
            <a:r>
              <a:rPr lang="en-US" dirty="0"/>
              <a:t> </a:t>
            </a:r>
            <a:r>
              <a:rPr lang="en-US" dirty="0" err="1"/>
              <a:t>musulmon</a:t>
            </a:r>
            <a:r>
              <a:rPr lang="en-US" dirty="0"/>
              <a:t> </a:t>
            </a:r>
            <a:r>
              <a:rPr lang="en-US" dirty="0" err="1"/>
              <a:t>davlatlar</a:t>
            </a:r>
            <a:r>
              <a:rPr lang="en-US" dirty="0"/>
              <a:t> </a:t>
            </a:r>
            <a:r>
              <a:rPr lang="en-US" dirty="0" err="1"/>
              <a:t>bilan</a:t>
            </a:r>
            <a:r>
              <a:rPr lang="en-US" dirty="0"/>
              <a:t> </a:t>
            </a:r>
            <a:r>
              <a:rPr lang="en-US" dirty="0" err="1"/>
              <a:t>to'g’ridan-to'g’ri</a:t>
            </a:r>
            <a:r>
              <a:rPr lang="en-US" dirty="0"/>
              <a:t> </a:t>
            </a:r>
            <a:r>
              <a:rPr lang="en-US" dirty="0" err="1"/>
              <a:t>aloqalarni</a:t>
            </a:r>
            <a:r>
              <a:rPr lang="en-US" dirty="0"/>
              <a:t> </a:t>
            </a:r>
            <a:r>
              <a:rPr lang="en-US" dirty="0" err="1"/>
              <a:t>o'rnatish</a:t>
            </a:r>
            <a:r>
              <a:rPr lang="en-US" dirty="0"/>
              <a:t> </a:t>
            </a:r>
            <a:r>
              <a:rPr lang="en-US" dirty="0" err="1"/>
              <a:t>imkoniyatiga</a:t>
            </a:r>
            <a:r>
              <a:rPr lang="en-US" dirty="0"/>
              <a:t> </a:t>
            </a:r>
            <a:r>
              <a:rPr lang="en-US" dirty="0" err="1"/>
              <a:t>ega</a:t>
            </a:r>
            <a:r>
              <a:rPr lang="en-US" dirty="0"/>
              <a:t> </a:t>
            </a:r>
            <a:r>
              <a:rPr lang="en-US" dirty="0" err="1"/>
              <a:t>bo'ldi</a:t>
            </a:r>
            <a:r>
              <a:rPr lang="en-US" dirty="0"/>
              <a:t>. </a:t>
            </a:r>
            <a:r>
              <a:rPr lang="en-US" dirty="0" err="1"/>
              <a:t>Ushbu</a:t>
            </a:r>
            <a:r>
              <a:rPr lang="en-US" dirty="0"/>
              <a:t> </a:t>
            </a:r>
            <a:r>
              <a:rPr lang="en-US" dirty="0" err="1"/>
              <a:t>davlatlar</a:t>
            </a:r>
            <a:r>
              <a:rPr lang="en-US" dirty="0"/>
              <a:t> </a:t>
            </a:r>
            <a:r>
              <a:rPr lang="en-US" dirty="0" err="1"/>
              <a:t>bilan</a:t>
            </a:r>
            <a:r>
              <a:rPr lang="en-US" dirty="0"/>
              <a:t> </a:t>
            </a:r>
            <a:r>
              <a:rPr lang="en-US" dirty="0" err="1"/>
              <a:t>siyosiy</a:t>
            </a:r>
            <a:r>
              <a:rPr lang="en-US" dirty="0"/>
              <a:t>, </a:t>
            </a:r>
            <a:r>
              <a:rPr lang="en-US" dirty="0" err="1"/>
              <a:t>iqtisodiy</a:t>
            </a:r>
            <a:r>
              <a:rPr lang="en-US" dirty="0"/>
              <a:t>, </a:t>
            </a:r>
            <a:r>
              <a:rPr lang="en-US" dirty="0" err="1"/>
              <a:t>madaniy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gumanitar</a:t>
            </a:r>
            <a:r>
              <a:rPr lang="en-US" dirty="0"/>
              <a:t> </a:t>
            </a:r>
            <a:r>
              <a:rPr lang="en-US" dirty="0" err="1"/>
              <a:t>aloqalar</a:t>
            </a:r>
            <a:r>
              <a:rPr lang="en-US" dirty="0"/>
              <a:t> </a:t>
            </a:r>
            <a:r>
              <a:rPr lang="en-US" dirty="0" err="1"/>
              <a:t>rivojlanmoqda</a:t>
            </a:r>
            <a:r>
              <a:rPr lang="en-US" dirty="0"/>
              <a:t>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85102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500034" y="273050"/>
            <a:ext cx="8186766" cy="5853113"/>
          </a:xfrm>
        </p:spPr>
        <p:txBody>
          <a:bodyPr>
            <a:normAutofit fontScale="92500"/>
          </a:bodyPr>
          <a:lstStyle/>
          <a:p>
            <a:r>
              <a:rPr lang="en-US" dirty="0"/>
              <a:t>Yana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muhim</a:t>
            </a:r>
            <a:r>
              <a:rPr lang="en-US" dirty="0"/>
              <a:t> </a:t>
            </a:r>
            <a:r>
              <a:rPr lang="en-US" dirty="0" err="1"/>
              <a:t>yo'nalishlardan</a:t>
            </a:r>
            <a:r>
              <a:rPr lang="en-US" dirty="0"/>
              <a:t> </a:t>
            </a:r>
            <a:r>
              <a:rPr lang="en-US" dirty="0" err="1"/>
              <a:t>biri</a:t>
            </a:r>
            <a:r>
              <a:rPr lang="en-US" dirty="0"/>
              <a:t> </a:t>
            </a:r>
            <a:r>
              <a:rPr lang="en-US" dirty="0" err="1"/>
              <a:t>bu</a:t>
            </a:r>
            <a:r>
              <a:rPr lang="en-US" dirty="0"/>
              <a:t> MDH </a:t>
            </a:r>
            <a:r>
              <a:rPr lang="en-US" dirty="0" err="1"/>
              <a:t>davlatlari</a:t>
            </a:r>
            <a:r>
              <a:rPr lang="en-US" dirty="0"/>
              <a:t> </a:t>
            </a:r>
            <a:r>
              <a:rPr lang="en-US" dirty="0" err="1"/>
              <a:t>bilan</a:t>
            </a:r>
            <a:r>
              <a:rPr lang="en-US" dirty="0"/>
              <a:t> </a:t>
            </a:r>
            <a:r>
              <a:rPr lang="en-US" dirty="0" err="1"/>
              <a:t>aloqalardir</a:t>
            </a:r>
            <a:r>
              <a:rPr lang="en-US" dirty="0"/>
              <a:t>. </a:t>
            </a:r>
            <a:r>
              <a:rPr lang="en-US" dirty="0" err="1"/>
              <a:t>MDHga</a:t>
            </a:r>
            <a:r>
              <a:rPr lang="en-US" dirty="0"/>
              <a:t> </a:t>
            </a:r>
            <a:r>
              <a:rPr lang="en-US" dirty="0" err="1"/>
              <a:t>a'zo</a:t>
            </a:r>
            <a:r>
              <a:rPr lang="en-US" dirty="0"/>
              <a:t> </a:t>
            </a:r>
            <a:r>
              <a:rPr lang="en-US" dirty="0" err="1"/>
              <a:t>davlatlar</a:t>
            </a:r>
            <a:r>
              <a:rPr lang="en-US" dirty="0"/>
              <a:t> </a:t>
            </a:r>
            <a:r>
              <a:rPr lang="en-US" dirty="0" err="1"/>
              <a:t>ko'p</a:t>
            </a:r>
            <a:r>
              <a:rPr lang="en-US" dirty="0"/>
              <a:t> </a:t>
            </a:r>
            <a:r>
              <a:rPr lang="en-US" dirty="0" err="1"/>
              <a:t>tomonlama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ikki</a:t>
            </a:r>
            <a:r>
              <a:rPr lang="en-US" dirty="0"/>
              <a:t> </a:t>
            </a:r>
            <a:r>
              <a:rPr lang="en-US" dirty="0" err="1"/>
              <a:t>tomonlama</a:t>
            </a:r>
            <a:r>
              <a:rPr lang="en-US" dirty="0"/>
              <a:t> </a:t>
            </a:r>
            <a:r>
              <a:rPr lang="en-US" dirty="0" err="1"/>
              <a:t>asosda</a:t>
            </a:r>
            <a:r>
              <a:rPr lang="en-US" dirty="0"/>
              <a:t> </a:t>
            </a:r>
            <a:r>
              <a:rPr lang="en-US" dirty="0" err="1"/>
              <a:t>umumiy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milliy</a:t>
            </a:r>
            <a:r>
              <a:rPr lang="en-US" dirty="0"/>
              <a:t> </a:t>
            </a:r>
            <a:r>
              <a:rPr lang="en-US" dirty="0" err="1"/>
              <a:t>manfaatlarni</a:t>
            </a:r>
            <a:r>
              <a:rPr lang="en-US" dirty="0"/>
              <a:t> </a:t>
            </a:r>
            <a:r>
              <a:rPr lang="en-US" dirty="0" err="1"/>
              <a:t>ro'yobga</a:t>
            </a:r>
            <a:r>
              <a:rPr lang="en-US" dirty="0"/>
              <a:t> </a:t>
            </a:r>
            <a:r>
              <a:rPr lang="en-US" dirty="0" err="1"/>
              <a:t>chiqarish</a:t>
            </a:r>
            <a:r>
              <a:rPr lang="en-US" dirty="0"/>
              <a:t> </a:t>
            </a:r>
            <a:r>
              <a:rPr lang="en-US" dirty="0" err="1"/>
              <a:t>uchun</a:t>
            </a:r>
            <a:r>
              <a:rPr lang="en-US" dirty="0"/>
              <a:t> </a:t>
            </a:r>
            <a:r>
              <a:rPr lang="en-US" dirty="0" err="1"/>
              <a:t>o'z</a:t>
            </a:r>
            <a:r>
              <a:rPr lang="en-US" dirty="0"/>
              <a:t> </a:t>
            </a:r>
            <a:r>
              <a:rPr lang="en-US" dirty="0" err="1"/>
              <a:t>pozitsiyalarini</a:t>
            </a:r>
            <a:r>
              <a:rPr lang="en-US" dirty="0"/>
              <a:t> </a:t>
            </a:r>
            <a:r>
              <a:rPr lang="en-US" dirty="0" err="1"/>
              <a:t>kelishish</a:t>
            </a:r>
            <a:r>
              <a:rPr lang="en-US" dirty="0"/>
              <a:t> </a:t>
            </a:r>
            <a:r>
              <a:rPr lang="en-US" dirty="0" err="1"/>
              <a:t>imkoniyatiga</a:t>
            </a:r>
            <a:r>
              <a:rPr lang="en-US" dirty="0"/>
              <a:t> </a:t>
            </a:r>
            <a:r>
              <a:rPr lang="en-US" dirty="0" err="1"/>
              <a:t>ega</a:t>
            </a:r>
            <a:r>
              <a:rPr lang="en-US" dirty="0"/>
              <a:t>.</a:t>
            </a:r>
            <a:endParaRPr lang="ru-RU" dirty="0"/>
          </a:p>
          <a:p>
            <a:r>
              <a:rPr lang="en-US" dirty="0" err="1" smtClean="0"/>
              <a:t>O’zbekiston</a:t>
            </a:r>
            <a:r>
              <a:rPr lang="en-US" dirty="0" smtClean="0"/>
              <a:t> </a:t>
            </a:r>
            <a:r>
              <a:rPr lang="en-US" dirty="0" err="1"/>
              <a:t>tashqi</a:t>
            </a:r>
            <a:r>
              <a:rPr lang="en-US" dirty="0"/>
              <a:t> </a:t>
            </a:r>
            <a:r>
              <a:rPr lang="en-US" dirty="0" err="1"/>
              <a:t>siyosatining</a:t>
            </a:r>
            <a:r>
              <a:rPr lang="en-US" dirty="0"/>
              <a:t> </a:t>
            </a:r>
            <a:r>
              <a:rPr lang="en-US" dirty="0" err="1"/>
              <a:t>ustuvor</a:t>
            </a:r>
            <a:r>
              <a:rPr lang="en-US" dirty="0"/>
              <a:t> </a:t>
            </a:r>
            <a:r>
              <a:rPr lang="en-US" dirty="0" err="1"/>
              <a:t>yo'nalishlaridan</a:t>
            </a:r>
            <a:r>
              <a:rPr lang="en-US" dirty="0"/>
              <a:t> </a:t>
            </a:r>
            <a:r>
              <a:rPr lang="en-US" dirty="0" err="1"/>
              <a:t>yana</a:t>
            </a:r>
            <a:r>
              <a:rPr lang="en-US" dirty="0"/>
              <a:t> </a:t>
            </a:r>
            <a:r>
              <a:rPr lang="en-US" dirty="0" err="1"/>
              <a:t>biri</a:t>
            </a:r>
            <a:r>
              <a:rPr lang="en-US" dirty="0"/>
              <a:t> – </a:t>
            </a:r>
            <a:r>
              <a:rPr lang="en-US" dirty="0" err="1"/>
              <a:t>mintaqaviy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global </a:t>
            </a:r>
            <a:r>
              <a:rPr lang="en-US" dirty="0" err="1"/>
              <a:t>miqyosda</a:t>
            </a:r>
            <a:r>
              <a:rPr lang="en-US" dirty="0"/>
              <a:t> </a:t>
            </a:r>
            <a:r>
              <a:rPr lang="en-US" dirty="0" err="1"/>
              <a:t>tinchlik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barqarorlikni</a:t>
            </a:r>
            <a:r>
              <a:rPr lang="en-US" dirty="0"/>
              <a:t> </a:t>
            </a:r>
            <a:r>
              <a:rPr lang="en-US" dirty="0" err="1"/>
              <a:t>saqlashdagi</a:t>
            </a:r>
            <a:r>
              <a:rPr lang="en-US" dirty="0"/>
              <a:t> </a:t>
            </a:r>
            <a:r>
              <a:rPr lang="en-US" dirty="0" err="1"/>
              <a:t>xalqaro</a:t>
            </a:r>
            <a:r>
              <a:rPr lang="en-US" dirty="0"/>
              <a:t> </a:t>
            </a:r>
            <a:r>
              <a:rPr lang="en-US" dirty="0" err="1"/>
              <a:t>hamkorlikdir</a:t>
            </a:r>
            <a:r>
              <a:rPr lang="en-US" dirty="0"/>
              <a:t>. </a:t>
            </a:r>
            <a:r>
              <a:rPr lang="en-US" dirty="0" err="1"/>
              <a:t>Xavfsizlikning</a:t>
            </a:r>
            <a:r>
              <a:rPr lang="en-US" dirty="0"/>
              <a:t> </a:t>
            </a:r>
            <a:r>
              <a:rPr lang="en-US" dirty="0" err="1"/>
              <a:t>uzviyligi</a:t>
            </a:r>
            <a:r>
              <a:rPr lang="en-US" dirty="0"/>
              <a:t> </a:t>
            </a:r>
            <a:r>
              <a:rPr lang="en-US" dirty="0" err="1"/>
              <a:t>to'g’risidagi</a:t>
            </a:r>
            <a:r>
              <a:rPr lang="en-US" dirty="0"/>
              <a:t> </a:t>
            </a:r>
            <a:r>
              <a:rPr lang="en-US" dirty="0" err="1"/>
              <a:t>eng</a:t>
            </a:r>
            <a:r>
              <a:rPr lang="en-US" dirty="0"/>
              <a:t> </a:t>
            </a:r>
            <a:r>
              <a:rPr lang="en-US" dirty="0" err="1"/>
              <a:t>asosiy</a:t>
            </a:r>
            <a:r>
              <a:rPr lang="en-US" dirty="0"/>
              <a:t> </a:t>
            </a:r>
            <a:r>
              <a:rPr lang="en-US" dirty="0" err="1"/>
              <a:t>tamoyilga</a:t>
            </a:r>
            <a:r>
              <a:rPr lang="en-US" dirty="0"/>
              <a:t> </a:t>
            </a:r>
            <a:r>
              <a:rPr lang="en-US" dirty="0" err="1"/>
              <a:t>asoslangan</a:t>
            </a:r>
            <a:r>
              <a:rPr lang="en-US" dirty="0"/>
              <a:t> </a:t>
            </a:r>
            <a:r>
              <a:rPr lang="en-US" dirty="0" err="1"/>
              <a:t>holda</a:t>
            </a:r>
            <a:r>
              <a:rPr lang="en-US" dirty="0"/>
              <a:t>, </a:t>
            </a:r>
            <a:r>
              <a:rPr lang="en-US" dirty="0" err="1"/>
              <a:t>O’zbekiston</a:t>
            </a:r>
            <a:r>
              <a:rPr lang="en-US" dirty="0"/>
              <a:t> </a:t>
            </a:r>
            <a:r>
              <a:rPr lang="en-US" dirty="0" err="1"/>
              <a:t>xalqaro</a:t>
            </a:r>
            <a:r>
              <a:rPr lang="en-US" dirty="0"/>
              <a:t> </a:t>
            </a:r>
            <a:r>
              <a:rPr lang="en-US" dirty="0" err="1"/>
              <a:t>tuzilmalarning</a:t>
            </a:r>
            <a:r>
              <a:rPr lang="en-US" dirty="0"/>
              <a:t>, </a:t>
            </a:r>
            <a:r>
              <a:rPr lang="en-US" dirty="0" err="1"/>
              <a:t>eng</a:t>
            </a:r>
            <a:r>
              <a:rPr lang="en-US" dirty="0"/>
              <a:t> </a:t>
            </a:r>
            <a:r>
              <a:rPr lang="en-US" dirty="0" err="1"/>
              <a:t>avvalo</a:t>
            </a:r>
            <a:r>
              <a:rPr lang="en-US" dirty="0"/>
              <a:t>, </a:t>
            </a:r>
            <a:r>
              <a:rPr lang="en-US" dirty="0" err="1"/>
              <a:t>BMTning</a:t>
            </a:r>
            <a:r>
              <a:rPr lang="en-US" dirty="0"/>
              <a:t> </a:t>
            </a:r>
            <a:r>
              <a:rPr lang="en-US" dirty="0" err="1"/>
              <a:t>xalqaro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mintaqaviy</a:t>
            </a:r>
            <a:r>
              <a:rPr lang="en-US" dirty="0"/>
              <a:t> </a:t>
            </a:r>
            <a:r>
              <a:rPr lang="en-US" dirty="0" err="1"/>
              <a:t>xavfsizlik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barqarorlikni</a:t>
            </a:r>
            <a:r>
              <a:rPr lang="en-US" dirty="0"/>
              <a:t> </a:t>
            </a:r>
            <a:r>
              <a:rPr lang="en-US" dirty="0" err="1"/>
              <a:t>ta'minlashdagi</a:t>
            </a:r>
            <a:r>
              <a:rPr lang="en-US" dirty="0"/>
              <a:t> </a:t>
            </a:r>
            <a:r>
              <a:rPr lang="en-US" dirty="0" err="1"/>
              <a:t>rolini</a:t>
            </a:r>
            <a:r>
              <a:rPr lang="en-US" dirty="0"/>
              <a:t> </a:t>
            </a:r>
            <a:r>
              <a:rPr lang="en-US" dirty="0" err="1"/>
              <a:t>kuchaytirish</a:t>
            </a:r>
            <a:r>
              <a:rPr lang="en-US" dirty="0"/>
              <a:t> </a:t>
            </a:r>
            <a:r>
              <a:rPr lang="en-US" dirty="0" err="1"/>
              <a:t>zarurligini</a:t>
            </a:r>
            <a:r>
              <a:rPr lang="en-US" dirty="0"/>
              <a:t> </a:t>
            </a:r>
            <a:r>
              <a:rPr lang="en-US" dirty="0" err="1"/>
              <a:t>ta'kidlab</a:t>
            </a:r>
            <a:r>
              <a:rPr lang="en-US" dirty="0"/>
              <a:t> </a:t>
            </a:r>
            <a:r>
              <a:rPr lang="en-US" dirty="0" err="1"/>
              <a:t>kelgan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bundan</a:t>
            </a:r>
            <a:r>
              <a:rPr lang="en-US" dirty="0"/>
              <a:t> </a:t>
            </a:r>
            <a:r>
              <a:rPr lang="en-US" dirty="0" err="1"/>
              <a:t>keyin</a:t>
            </a:r>
            <a:r>
              <a:rPr lang="en-US" dirty="0"/>
              <a:t> ham </a:t>
            </a:r>
            <a:r>
              <a:rPr lang="en-US" dirty="0" err="1"/>
              <a:t>shunday</a:t>
            </a:r>
            <a:r>
              <a:rPr lang="en-US" dirty="0"/>
              <a:t> </a:t>
            </a:r>
            <a:r>
              <a:rPr lang="en-US" dirty="0" err="1"/>
              <a:t>qiladi</a:t>
            </a:r>
            <a:r>
              <a:rPr lang="en-US" dirty="0"/>
              <a:t>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238356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23</TotalTime>
  <Words>549</Words>
  <Application>Microsoft Office PowerPoint</Application>
  <PresentationFormat>Экран (4:3)</PresentationFormat>
  <Paragraphs>17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Апекс</vt:lpstr>
      <vt:lpstr>“O’zbekistonning dunyo miqyosida tutgan mavqeyi”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O’zbekiston Respublikasining xalqaro aloqalari</dc:title>
  <dc:creator>TOSHIBA</dc:creator>
  <cp:lastModifiedBy>KADIROV</cp:lastModifiedBy>
  <cp:revision>5</cp:revision>
  <dcterms:created xsi:type="dcterms:W3CDTF">2014-02-15T17:34:29Z</dcterms:created>
  <dcterms:modified xsi:type="dcterms:W3CDTF">2017-01-23T12:06:43Z</dcterms:modified>
</cp:coreProperties>
</file>